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0" r:id="rId5"/>
    <p:sldMasterId id="2147483671" r:id="rId6"/>
    <p:sldMasterId id="2147483691" r:id="rId7"/>
    <p:sldMasterId id="2147483696" r:id="rId8"/>
    <p:sldMasterId id="2147483702" r:id="rId9"/>
    <p:sldMasterId id="2147483707" r:id="rId10"/>
  </p:sldMasterIdLst>
  <p:notesMasterIdLst>
    <p:notesMasterId r:id="rId23"/>
  </p:notesMasterIdLst>
  <p:sldIdLst>
    <p:sldId id="263" r:id="rId11"/>
    <p:sldId id="271" r:id="rId12"/>
    <p:sldId id="278" r:id="rId13"/>
    <p:sldId id="299" r:id="rId14"/>
    <p:sldId id="293" r:id="rId15"/>
    <p:sldId id="284" r:id="rId16"/>
    <p:sldId id="3514" r:id="rId17"/>
    <p:sldId id="3515" r:id="rId18"/>
    <p:sldId id="3516" r:id="rId19"/>
    <p:sldId id="3517" r:id="rId20"/>
    <p:sldId id="3518" r:id="rId21"/>
    <p:sldId id="276" r:id="rId2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ABC7"/>
    <a:srgbClr val="BD2B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C46F5C-6A36-41F6-96AA-B7518D8BC04E}" v="43" dt="2025-07-03T05:56:25.3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Stile medio 1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7292A2E-F333-43FB-9621-5CBBE7FDCDCB}" styleName="Stile chiaro 2 - Colore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188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erdiana Bandini" userId="073c7cef-2c38-41b1-b8fb-ff81a77ac451" providerId="ADAL" clId="{5EC46F5C-6A36-41F6-96AA-B7518D8BC04E}"/>
    <pc:docChg chg="undo custSel addSld delSld modSld sldOrd modMainMaster">
      <pc:chgData name="Verdiana Bandini" userId="073c7cef-2c38-41b1-b8fb-ff81a77ac451" providerId="ADAL" clId="{5EC46F5C-6A36-41F6-96AA-B7518D8BC04E}" dt="2025-07-03T05:57:11.337" v="4831" actId="1076"/>
      <pc:docMkLst>
        <pc:docMk/>
      </pc:docMkLst>
      <pc:sldChg chg="modSp mod">
        <pc:chgData name="Verdiana Bandini" userId="073c7cef-2c38-41b1-b8fb-ff81a77ac451" providerId="ADAL" clId="{5EC46F5C-6A36-41F6-96AA-B7518D8BC04E}" dt="2025-07-03T04:16:48.359" v="34" actId="20577"/>
        <pc:sldMkLst>
          <pc:docMk/>
          <pc:sldMk cId="3085230404" sldId="263"/>
        </pc:sldMkLst>
        <pc:spChg chg="mod">
          <ac:chgData name="Verdiana Bandini" userId="073c7cef-2c38-41b1-b8fb-ff81a77ac451" providerId="ADAL" clId="{5EC46F5C-6A36-41F6-96AA-B7518D8BC04E}" dt="2025-07-03T04:16:48.359" v="34" actId="20577"/>
          <ac:spMkLst>
            <pc:docMk/>
            <pc:sldMk cId="3085230404" sldId="263"/>
            <ac:spMk id="5" creationId="{530CFCA4-B8FB-4A31-9FE4-C34C1B53FAF3}"/>
          </ac:spMkLst>
        </pc:spChg>
      </pc:sldChg>
      <pc:sldChg chg="del">
        <pc:chgData name="Verdiana Bandini" userId="073c7cef-2c38-41b1-b8fb-ff81a77ac451" providerId="ADAL" clId="{5EC46F5C-6A36-41F6-96AA-B7518D8BC04E}" dt="2025-07-03T04:17:00.427" v="36" actId="47"/>
        <pc:sldMkLst>
          <pc:docMk/>
          <pc:sldMk cId="3098333111" sldId="264"/>
        </pc:sldMkLst>
      </pc:sldChg>
      <pc:sldChg chg="addSp delSp modSp add mod ord">
        <pc:chgData name="Verdiana Bandini" userId="073c7cef-2c38-41b1-b8fb-ff81a77ac451" providerId="ADAL" clId="{5EC46F5C-6A36-41F6-96AA-B7518D8BC04E}" dt="2025-07-03T04:44:58.134" v="524" actId="21"/>
        <pc:sldMkLst>
          <pc:docMk/>
          <pc:sldMk cId="1130405027" sldId="271"/>
        </pc:sldMkLst>
        <pc:spChg chg="add del mod">
          <ac:chgData name="Verdiana Bandini" userId="073c7cef-2c38-41b1-b8fb-ff81a77ac451" providerId="ADAL" clId="{5EC46F5C-6A36-41F6-96AA-B7518D8BC04E}" dt="2025-07-03T04:44:58.134" v="524" actId="21"/>
          <ac:spMkLst>
            <pc:docMk/>
            <pc:sldMk cId="1130405027" sldId="271"/>
            <ac:spMk id="5" creationId="{084B0119-EFAB-E3AC-BCBF-FB9C63B4D971}"/>
          </ac:spMkLst>
        </pc:spChg>
        <pc:spChg chg="mod">
          <ac:chgData name="Verdiana Bandini" userId="073c7cef-2c38-41b1-b8fb-ff81a77ac451" providerId="ADAL" clId="{5EC46F5C-6A36-41F6-96AA-B7518D8BC04E}" dt="2025-07-03T04:24:50.811" v="69" actId="20577"/>
          <ac:spMkLst>
            <pc:docMk/>
            <pc:sldMk cId="1130405027" sldId="271"/>
            <ac:spMk id="10" creationId="{4E8F50CB-27B2-4404-9416-C8A26F319B8A}"/>
          </ac:spMkLst>
        </pc:spChg>
      </pc:sldChg>
      <pc:sldChg chg="addSp modSp add mod">
        <pc:chgData name="Verdiana Bandini" userId="073c7cef-2c38-41b1-b8fb-ff81a77ac451" providerId="ADAL" clId="{5EC46F5C-6A36-41F6-96AA-B7518D8BC04E}" dt="2025-07-03T05:57:11.337" v="4831" actId="1076"/>
        <pc:sldMkLst>
          <pc:docMk/>
          <pc:sldMk cId="2177741168" sldId="276"/>
        </pc:sldMkLst>
        <pc:spChg chg="mod">
          <ac:chgData name="Verdiana Bandini" userId="073c7cef-2c38-41b1-b8fb-ff81a77ac451" providerId="ADAL" clId="{5EC46F5C-6A36-41F6-96AA-B7518D8BC04E}" dt="2025-07-03T05:56:58.693" v="4828" actId="1036"/>
          <ac:spMkLst>
            <pc:docMk/>
            <pc:sldMk cId="2177741168" sldId="276"/>
            <ac:spMk id="18" creationId="{BA9A540A-78B8-47A3-BC19-72D0B9D3D9C6}"/>
          </ac:spMkLst>
        </pc:spChg>
        <pc:picChg chg="mod">
          <ac:chgData name="Verdiana Bandini" userId="073c7cef-2c38-41b1-b8fb-ff81a77ac451" providerId="ADAL" clId="{5EC46F5C-6A36-41F6-96AA-B7518D8BC04E}" dt="2025-07-03T05:57:05.262" v="4830" actId="1076"/>
          <ac:picMkLst>
            <pc:docMk/>
            <pc:sldMk cId="2177741168" sldId="276"/>
            <ac:picMk id="3" creationId="{D9A4CFEE-D293-4CB0-9DF5-4EEE91D52293}"/>
          </ac:picMkLst>
        </pc:picChg>
        <pc:picChg chg="mod">
          <ac:chgData name="Verdiana Bandini" userId="073c7cef-2c38-41b1-b8fb-ff81a77ac451" providerId="ADAL" clId="{5EC46F5C-6A36-41F6-96AA-B7518D8BC04E}" dt="2025-07-03T05:56:58.693" v="4828" actId="1036"/>
          <ac:picMkLst>
            <pc:docMk/>
            <pc:sldMk cId="2177741168" sldId="276"/>
            <ac:picMk id="4" creationId="{F87C9AF2-F352-4A70-A930-C81590DC412D}"/>
          </ac:picMkLst>
        </pc:picChg>
        <pc:picChg chg="add mod">
          <ac:chgData name="Verdiana Bandini" userId="073c7cef-2c38-41b1-b8fb-ff81a77ac451" providerId="ADAL" clId="{5EC46F5C-6A36-41F6-96AA-B7518D8BC04E}" dt="2025-07-03T05:57:11.337" v="4831" actId="1076"/>
          <ac:picMkLst>
            <pc:docMk/>
            <pc:sldMk cId="2177741168" sldId="276"/>
            <ac:picMk id="5" creationId="{3602CBD9-D17D-7757-24EA-1AD1B59828EA}"/>
          </ac:picMkLst>
        </pc:picChg>
        <pc:picChg chg="mod">
          <ac:chgData name="Verdiana Bandini" userId="073c7cef-2c38-41b1-b8fb-ff81a77ac451" providerId="ADAL" clId="{5EC46F5C-6A36-41F6-96AA-B7518D8BC04E}" dt="2025-07-03T05:56:58.693" v="4828" actId="1036"/>
          <ac:picMkLst>
            <pc:docMk/>
            <pc:sldMk cId="2177741168" sldId="276"/>
            <ac:picMk id="6" creationId="{0EFB2330-CCE3-426B-8605-6DE22EC7D9BF}"/>
          </ac:picMkLst>
        </pc:picChg>
        <pc:picChg chg="mod">
          <ac:chgData name="Verdiana Bandini" userId="073c7cef-2c38-41b1-b8fb-ff81a77ac451" providerId="ADAL" clId="{5EC46F5C-6A36-41F6-96AA-B7518D8BC04E}" dt="2025-07-03T05:56:58.693" v="4828" actId="1036"/>
          <ac:picMkLst>
            <pc:docMk/>
            <pc:sldMk cId="2177741168" sldId="276"/>
            <ac:picMk id="8" creationId="{21368C39-7BC5-4AF5-9F6D-C40CFD59BB2C}"/>
          </ac:picMkLst>
        </pc:picChg>
        <pc:picChg chg="mod">
          <ac:chgData name="Verdiana Bandini" userId="073c7cef-2c38-41b1-b8fb-ff81a77ac451" providerId="ADAL" clId="{5EC46F5C-6A36-41F6-96AA-B7518D8BC04E}" dt="2025-07-03T05:56:58.693" v="4828" actId="1036"/>
          <ac:picMkLst>
            <pc:docMk/>
            <pc:sldMk cId="2177741168" sldId="276"/>
            <ac:picMk id="10" creationId="{3C1CB550-981F-47E0-B716-541C2B7634F0}"/>
          </ac:picMkLst>
        </pc:picChg>
        <pc:picChg chg="mod">
          <ac:chgData name="Verdiana Bandini" userId="073c7cef-2c38-41b1-b8fb-ff81a77ac451" providerId="ADAL" clId="{5EC46F5C-6A36-41F6-96AA-B7518D8BC04E}" dt="2025-07-03T05:56:58.693" v="4828" actId="1036"/>
          <ac:picMkLst>
            <pc:docMk/>
            <pc:sldMk cId="2177741168" sldId="276"/>
            <ac:picMk id="12" creationId="{CA7DFA5B-521C-408E-8FC1-7CF12DAB2037}"/>
          </ac:picMkLst>
        </pc:picChg>
        <pc:picChg chg="mod">
          <ac:chgData name="Verdiana Bandini" userId="073c7cef-2c38-41b1-b8fb-ff81a77ac451" providerId="ADAL" clId="{5EC46F5C-6A36-41F6-96AA-B7518D8BC04E}" dt="2025-07-03T05:56:58.693" v="4828" actId="1036"/>
          <ac:picMkLst>
            <pc:docMk/>
            <pc:sldMk cId="2177741168" sldId="276"/>
            <ac:picMk id="16" creationId="{9424A492-8CE3-49D8-94FE-5694782F0BBD}"/>
          </ac:picMkLst>
        </pc:picChg>
      </pc:sldChg>
      <pc:sldChg chg="add del">
        <pc:chgData name="Verdiana Bandini" userId="073c7cef-2c38-41b1-b8fb-ff81a77ac451" providerId="ADAL" clId="{5EC46F5C-6A36-41F6-96AA-B7518D8BC04E}" dt="2025-07-03T04:24:56.679" v="70" actId="47"/>
        <pc:sldMkLst>
          <pc:docMk/>
          <pc:sldMk cId="2087044270" sldId="277"/>
        </pc:sldMkLst>
      </pc:sldChg>
      <pc:sldChg chg="addSp delSp modSp add mod">
        <pc:chgData name="Verdiana Bandini" userId="073c7cef-2c38-41b1-b8fb-ff81a77ac451" providerId="ADAL" clId="{5EC46F5C-6A36-41F6-96AA-B7518D8BC04E}" dt="2025-07-03T04:29:59.020" v="129"/>
        <pc:sldMkLst>
          <pc:docMk/>
          <pc:sldMk cId="159002562" sldId="278"/>
        </pc:sldMkLst>
        <pc:spChg chg="mod">
          <ac:chgData name="Verdiana Bandini" userId="073c7cef-2c38-41b1-b8fb-ff81a77ac451" providerId="ADAL" clId="{5EC46F5C-6A36-41F6-96AA-B7518D8BC04E}" dt="2025-07-03T04:29:59.020" v="129"/>
          <ac:spMkLst>
            <pc:docMk/>
            <pc:sldMk cId="159002562" sldId="278"/>
            <ac:spMk id="10" creationId="{D418AFC0-C3B8-4CCB-9E61-E3992D1D6848}"/>
          </ac:spMkLst>
        </pc:spChg>
        <pc:picChg chg="add">
          <ac:chgData name="Verdiana Bandini" userId="073c7cef-2c38-41b1-b8fb-ff81a77ac451" providerId="ADAL" clId="{5EC46F5C-6A36-41F6-96AA-B7518D8BC04E}" dt="2025-07-03T04:20:59.558" v="50"/>
          <ac:picMkLst>
            <pc:docMk/>
            <pc:sldMk cId="159002562" sldId="278"/>
            <ac:picMk id="2" creationId="{8C4EF341-B00F-00CA-4860-3C1C00AA8AF0}"/>
          </ac:picMkLst>
        </pc:picChg>
        <pc:picChg chg="add mod">
          <ac:chgData name="Verdiana Bandini" userId="073c7cef-2c38-41b1-b8fb-ff81a77ac451" providerId="ADAL" clId="{5EC46F5C-6A36-41F6-96AA-B7518D8BC04E}" dt="2025-07-03T04:27:31.443" v="80" actId="1076"/>
          <ac:picMkLst>
            <pc:docMk/>
            <pc:sldMk cId="159002562" sldId="278"/>
            <ac:picMk id="3" creationId="{A30C65E9-598F-A085-DA46-87E511C42BAD}"/>
          </ac:picMkLst>
        </pc:picChg>
        <pc:picChg chg="add mod">
          <ac:chgData name="Verdiana Bandini" userId="073c7cef-2c38-41b1-b8fb-ff81a77ac451" providerId="ADAL" clId="{5EC46F5C-6A36-41F6-96AA-B7518D8BC04E}" dt="2025-07-03T04:28:41.434" v="116" actId="14100"/>
          <ac:picMkLst>
            <pc:docMk/>
            <pc:sldMk cId="159002562" sldId="278"/>
            <ac:picMk id="5" creationId="{F7ADDC0D-BA93-6CE5-2833-61BB59A88599}"/>
          </ac:picMkLst>
        </pc:picChg>
        <pc:picChg chg="del">
          <ac:chgData name="Verdiana Bandini" userId="073c7cef-2c38-41b1-b8fb-ff81a77ac451" providerId="ADAL" clId="{5EC46F5C-6A36-41F6-96AA-B7518D8BC04E}" dt="2025-07-03T04:25:51.298" v="71" actId="478"/>
          <ac:picMkLst>
            <pc:docMk/>
            <pc:sldMk cId="159002562" sldId="278"/>
            <ac:picMk id="7" creationId="{12BE2C3D-9FAF-4F45-9987-4980AEF01747}"/>
          </ac:picMkLst>
        </pc:picChg>
        <pc:picChg chg="add del mod">
          <ac:chgData name="Verdiana Bandini" userId="073c7cef-2c38-41b1-b8fb-ff81a77ac451" providerId="ADAL" clId="{5EC46F5C-6A36-41F6-96AA-B7518D8BC04E}" dt="2025-07-03T04:28:08.437" v="88" actId="478"/>
          <ac:picMkLst>
            <pc:docMk/>
            <pc:sldMk cId="159002562" sldId="278"/>
            <ac:picMk id="8" creationId="{F808B995-FC9D-2B83-3206-5B56EDEB4B05}"/>
          </ac:picMkLst>
        </pc:picChg>
        <pc:picChg chg="add mod">
          <ac:chgData name="Verdiana Bandini" userId="073c7cef-2c38-41b1-b8fb-ff81a77ac451" providerId="ADAL" clId="{5EC46F5C-6A36-41F6-96AA-B7518D8BC04E}" dt="2025-07-03T04:29:26.926" v="124" actId="1076"/>
          <ac:picMkLst>
            <pc:docMk/>
            <pc:sldMk cId="159002562" sldId="278"/>
            <ac:picMk id="9" creationId="{A2D9A032-F594-2CB2-76A6-4D1AD35DE904}"/>
          </ac:picMkLst>
        </pc:picChg>
        <pc:picChg chg="add mod">
          <ac:chgData name="Verdiana Bandini" userId="073c7cef-2c38-41b1-b8fb-ff81a77ac451" providerId="ADAL" clId="{5EC46F5C-6A36-41F6-96AA-B7518D8BC04E}" dt="2025-07-03T04:29:36.187" v="127" actId="1076"/>
          <ac:picMkLst>
            <pc:docMk/>
            <pc:sldMk cId="159002562" sldId="278"/>
            <ac:picMk id="11" creationId="{047EEB8C-0E86-98B4-8F84-F49E0FF8A9B5}"/>
          </ac:picMkLst>
        </pc:picChg>
        <pc:picChg chg="del">
          <ac:chgData name="Verdiana Bandini" userId="073c7cef-2c38-41b1-b8fb-ff81a77ac451" providerId="ADAL" clId="{5EC46F5C-6A36-41F6-96AA-B7518D8BC04E}" dt="2025-07-03T04:25:52.693" v="72" actId="478"/>
          <ac:picMkLst>
            <pc:docMk/>
            <pc:sldMk cId="159002562" sldId="278"/>
            <ac:picMk id="12" creationId="{D4F638D0-10D1-498C-B91C-30396A4EBAB2}"/>
          </ac:picMkLst>
        </pc:picChg>
      </pc:sldChg>
      <pc:sldChg chg="add del">
        <pc:chgData name="Verdiana Bandini" userId="073c7cef-2c38-41b1-b8fb-ff81a77ac451" providerId="ADAL" clId="{5EC46F5C-6A36-41F6-96AA-B7518D8BC04E}" dt="2025-07-03T04:27:46.130" v="84" actId="47"/>
        <pc:sldMkLst>
          <pc:docMk/>
          <pc:sldMk cId="3726795476" sldId="280"/>
        </pc:sldMkLst>
      </pc:sldChg>
      <pc:sldChg chg="add del">
        <pc:chgData name="Verdiana Bandini" userId="073c7cef-2c38-41b1-b8fb-ff81a77ac451" providerId="ADAL" clId="{5EC46F5C-6A36-41F6-96AA-B7518D8BC04E}" dt="2025-07-03T04:37:10.429" v="371" actId="47"/>
        <pc:sldMkLst>
          <pc:docMk/>
          <pc:sldMk cId="2822571103" sldId="282"/>
        </pc:sldMkLst>
      </pc:sldChg>
      <pc:sldChg chg="addSp delSp modSp add mod ord">
        <pc:chgData name="Verdiana Bandini" userId="073c7cef-2c38-41b1-b8fb-ff81a77ac451" providerId="ADAL" clId="{5EC46F5C-6A36-41F6-96AA-B7518D8BC04E}" dt="2025-07-03T04:47:48.681" v="547"/>
        <pc:sldMkLst>
          <pc:docMk/>
          <pc:sldMk cId="2983923315" sldId="284"/>
        </pc:sldMkLst>
        <pc:spChg chg="add del mod">
          <ac:chgData name="Verdiana Bandini" userId="073c7cef-2c38-41b1-b8fb-ff81a77ac451" providerId="ADAL" clId="{5EC46F5C-6A36-41F6-96AA-B7518D8BC04E}" dt="2025-07-03T04:46:52.133" v="542" actId="478"/>
          <ac:spMkLst>
            <pc:docMk/>
            <pc:sldMk cId="2983923315" sldId="284"/>
            <ac:spMk id="6" creationId="{25B4515D-678C-270F-C3C8-7AA7EF487C90}"/>
          </ac:spMkLst>
        </pc:spChg>
        <pc:picChg chg="add mod">
          <ac:chgData name="Verdiana Bandini" userId="073c7cef-2c38-41b1-b8fb-ff81a77ac451" providerId="ADAL" clId="{5EC46F5C-6A36-41F6-96AA-B7518D8BC04E}" dt="2025-07-03T04:42:28.037" v="519"/>
          <ac:picMkLst>
            <pc:docMk/>
            <pc:sldMk cId="2983923315" sldId="284"/>
            <ac:picMk id="2" creationId="{84879E22-1250-D7A8-5868-F0A706677E94}"/>
          </ac:picMkLst>
        </pc:picChg>
        <pc:picChg chg="add mod modCrop">
          <ac:chgData name="Verdiana Bandini" userId="073c7cef-2c38-41b1-b8fb-ff81a77ac451" providerId="ADAL" clId="{5EC46F5C-6A36-41F6-96AA-B7518D8BC04E}" dt="2025-07-03T04:47:13.441" v="545" actId="14100"/>
          <ac:picMkLst>
            <pc:docMk/>
            <pc:sldMk cId="2983923315" sldId="284"/>
            <ac:picMk id="3" creationId="{ECE2FE06-126E-9614-EE1E-B40738032ADD}"/>
          </ac:picMkLst>
        </pc:picChg>
        <pc:picChg chg="del">
          <ac:chgData name="Verdiana Bandini" userId="073c7cef-2c38-41b1-b8fb-ff81a77ac451" providerId="ADAL" clId="{5EC46F5C-6A36-41F6-96AA-B7518D8BC04E}" dt="2025-07-03T04:41:38.687" v="518" actId="478"/>
          <ac:picMkLst>
            <pc:docMk/>
            <pc:sldMk cId="2983923315" sldId="284"/>
            <ac:picMk id="5" creationId="{24DCAC40-1BB9-4DB4-BFE8-886446785EC0}"/>
          </ac:picMkLst>
        </pc:picChg>
      </pc:sldChg>
      <pc:sldChg chg="addSp delSp modSp add mod">
        <pc:chgData name="Verdiana Bandini" userId="073c7cef-2c38-41b1-b8fb-ff81a77ac451" providerId="ADAL" clId="{5EC46F5C-6A36-41F6-96AA-B7518D8BC04E}" dt="2025-07-03T04:41:07.461" v="514" actId="1036"/>
        <pc:sldMkLst>
          <pc:docMk/>
          <pc:sldMk cId="1987611738" sldId="293"/>
        </pc:sldMkLst>
        <pc:spChg chg="add mod">
          <ac:chgData name="Verdiana Bandini" userId="073c7cef-2c38-41b1-b8fb-ff81a77ac451" providerId="ADAL" clId="{5EC46F5C-6A36-41F6-96AA-B7518D8BC04E}" dt="2025-07-03T04:31:16.049" v="155" actId="1076"/>
          <ac:spMkLst>
            <pc:docMk/>
            <pc:sldMk cId="1987611738" sldId="293"/>
            <ac:spMk id="2" creationId="{58549B81-370A-34F9-A24F-05228974A954}"/>
          </ac:spMkLst>
        </pc:spChg>
        <pc:spChg chg="add del mod">
          <ac:chgData name="Verdiana Bandini" userId="073c7cef-2c38-41b1-b8fb-ff81a77ac451" providerId="ADAL" clId="{5EC46F5C-6A36-41F6-96AA-B7518D8BC04E}" dt="2025-07-03T04:31:32.787" v="157" actId="478"/>
          <ac:spMkLst>
            <pc:docMk/>
            <pc:sldMk cId="1987611738" sldId="293"/>
            <ac:spMk id="3" creationId="{035864A8-D7DD-C6E8-D26B-9AAC3CEA69F0}"/>
          </ac:spMkLst>
        </pc:spChg>
        <pc:spChg chg="add mod">
          <ac:chgData name="Verdiana Bandini" userId="073c7cef-2c38-41b1-b8fb-ff81a77ac451" providerId="ADAL" clId="{5EC46F5C-6A36-41F6-96AA-B7518D8BC04E}" dt="2025-07-03T04:40:58.975" v="498" actId="1076"/>
          <ac:spMkLst>
            <pc:docMk/>
            <pc:sldMk cId="1987611738" sldId="293"/>
            <ac:spMk id="4" creationId="{575E2DE3-2A94-B8F7-D2D5-F52397712FBC}"/>
          </ac:spMkLst>
        </pc:spChg>
        <pc:spChg chg="add mod">
          <ac:chgData name="Verdiana Bandini" userId="073c7cef-2c38-41b1-b8fb-ff81a77ac451" providerId="ADAL" clId="{5EC46F5C-6A36-41F6-96AA-B7518D8BC04E}" dt="2025-07-03T04:36:04.272" v="329" actId="14100"/>
          <ac:spMkLst>
            <pc:docMk/>
            <pc:sldMk cId="1987611738" sldId="293"/>
            <ac:spMk id="5" creationId="{E11683D0-78DA-F61E-D2F1-723B985283BB}"/>
          </ac:spMkLst>
        </pc:spChg>
        <pc:spChg chg="add mod">
          <ac:chgData name="Verdiana Bandini" userId="073c7cef-2c38-41b1-b8fb-ff81a77ac451" providerId="ADAL" clId="{5EC46F5C-6A36-41F6-96AA-B7518D8BC04E}" dt="2025-07-03T04:35:14.440" v="274" actId="1076"/>
          <ac:spMkLst>
            <pc:docMk/>
            <pc:sldMk cId="1987611738" sldId="293"/>
            <ac:spMk id="7" creationId="{6958AD4A-5BC1-722B-E015-1CDD168E7408}"/>
          </ac:spMkLst>
        </pc:spChg>
        <pc:spChg chg="add mod">
          <ac:chgData name="Verdiana Bandini" userId="073c7cef-2c38-41b1-b8fb-ff81a77ac451" providerId="ADAL" clId="{5EC46F5C-6A36-41F6-96AA-B7518D8BC04E}" dt="2025-07-03T04:41:07.461" v="514" actId="1036"/>
          <ac:spMkLst>
            <pc:docMk/>
            <pc:sldMk cId="1987611738" sldId="293"/>
            <ac:spMk id="8" creationId="{839150FD-D75E-C7A4-B230-9BDE4AA06078}"/>
          </ac:spMkLst>
        </pc:spChg>
        <pc:spChg chg="add del mod">
          <ac:chgData name="Verdiana Bandini" userId="073c7cef-2c38-41b1-b8fb-ff81a77ac451" providerId="ADAL" clId="{5EC46F5C-6A36-41F6-96AA-B7518D8BC04E}" dt="2025-07-03T04:37:41.137" v="380" actId="478"/>
          <ac:spMkLst>
            <pc:docMk/>
            <pc:sldMk cId="1987611738" sldId="293"/>
            <ac:spMk id="9" creationId="{73643B43-93A7-30EC-C858-8802CD5409D9}"/>
          </ac:spMkLst>
        </pc:spChg>
        <pc:spChg chg="add mod">
          <ac:chgData name="Verdiana Bandini" userId="073c7cef-2c38-41b1-b8fb-ff81a77ac451" providerId="ADAL" clId="{5EC46F5C-6A36-41F6-96AA-B7518D8BC04E}" dt="2025-07-03T04:41:07.461" v="514" actId="1036"/>
          <ac:spMkLst>
            <pc:docMk/>
            <pc:sldMk cId="1987611738" sldId="293"/>
            <ac:spMk id="10" creationId="{CACB3311-75B1-4099-D33A-4BA27B85445E}"/>
          </ac:spMkLst>
        </pc:spChg>
        <pc:spChg chg="mod">
          <ac:chgData name="Verdiana Bandini" userId="073c7cef-2c38-41b1-b8fb-ff81a77ac451" providerId="ADAL" clId="{5EC46F5C-6A36-41F6-96AA-B7518D8BC04E}" dt="2025-07-03T04:30:51.264" v="152" actId="1076"/>
          <ac:spMkLst>
            <pc:docMk/>
            <pc:sldMk cId="1987611738" sldId="293"/>
            <ac:spMk id="17" creationId="{00000000-0000-0000-0000-000000000000}"/>
          </ac:spMkLst>
        </pc:spChg>
        <pc:spChg chg="mod">
          <ac:chgData name="Verdiana Bandini" userId="073c7cef-2c38-41b1-b8fb-ff81a77ac451" providerId="ADAL" clId="{5EC46F5C-6A36-41F6-96AA-B7518D8BC04E}" dt="2025-07-03T04:33:17.031" v="201" actId="1035"/>
          <ac:spMkLst>
            <pc:docMk/>
            <pc:sldMk cId="1987611738" sldId="293"/>
            <ac:spMk id="24" creationId="{287D1037-E94D-47D4-BE70-68EE5EB5379C}"/>
          </ac:spMkLst>
        </pc:spChg>
        <pc:spChg chg="mod">
          <ac:chgData name="Verdiana Bandini" userId="073c7cef-2c38-41b1-b8fb-ff81a77ac451" providerId="ADAL" clId="{5EC46F5C-6A36-41F6-96AA-B7518D8BC04E}" dt="2025-07-03T04:33:17.031" v="201" actId="1035"/>
          <ac:spMkLst>
            <pc:docMk/>
            <pc:sldMk cId="1987611738" sldId="293"/>
            <ac:spMk id="25" creationId="{21FF8F3E-A1BB-4001-AEDB-245931E66E33}"/>
          </ac:spMkLst>
        </pc:spChg>
        <pc:spChg chg="mod">
          <ac:chgData name="Verdiana Bandini" userId="073c7cef-2c38-41b1-b8fb-ff81a77ac451" providerId="ADAL" clId="{5EC46F5C-6A36-41F6-96AA-B7518D8BC04E}" dt="2025-07-03T04:33:17.031" v="201" actId="1035"/>
          <ac:spMkLst>
            <pc:docMk/>
            <pc:sldMk cId="1987611738" sldId="293"/>
            <ac:spMk id="26" creationId="{601C5C47-3EB3-44BF-8CBB-CF52A069CDB5}"/>
          </ac:spMkLst>
        </pc:spChg>
        <pc:spChg chg="del mod">
          <ac:chgData name="Verdiana Bandini" userId="073c7cef-2c38-41b1-b8fb-ff81a77ac451" providerId="ADAL" clId="{5EC46F5C-6A36-41F6-96AA-B7518D8BC04E}" dt="2025-07-03T04:32:53.328" v="186" actId="478"/>
          <ac:spMkLst>
            <pc:docMk/>
            <pc:sldMk cId="1987611738" sldId="293"/>
            <ac:spMk id="27" creationId="{C582D07E-7DAF-447C-A9CB-40A84E738C0F}"/>
          </ac:spMkLst>
        </pc:spChg>
        <pc:spChg chg="mod">
          <ac:chgData name="Verdiana Bandini" userId="073c7cef-2c38-41b1-b8fb-ff81a77ac451" providerId="ADAL" clId="{5EC46F5C-6A36-41F6-96AA-B7518D8BC04E}" dt="2025-07-03T04:33:17.031" v="201" actId="1035"/>
          <ac:spMkLst>
            <pc:docMk/>
            <pc:sldMk cId="1987611738" sldId="293"/>
            <ac:spMk id="28" creationId="{DB6DC43F-454E-461C-9371-486E62CEAF24}"/>
          </ac:spMkLst>
        </pc:spChg>
      </pc:sldChg>
      <pc:sldChg chg="add del">
        <pc:chgData name="Verdiana Bandini" userId="073c7cef-2c38-41b1-b8fb-ff81a77ac451" providerId="ADAL" clId="{5EC46F5C-6A36-41F6-96AA-B7518D8BC04E}" dt="2025-07-03T04:41:21.753" v="515" actId="47"/>
        <pc:sldMkLst>
          <pc:docMk/>
          <pc:sldMk cId="3121071119" sldId="294"/>
        </pc:sldMkLst>
      </pc:sldChg>
      <pc:sldChg chg="add del">
        <pc:chgData name="Verdiana Bandini" userId="073c7cef-2c38-41b1-b8fb-ff81a77ac451" providerId="ADAL" clId="{5EC46F5C-6A36-41F6-96AA-B7518D8BC04E}" dt="2025-07-03T04:29:43.310" v="128" actId="47"/>
        <pc:sldMkLst>
          <pc:docMk/>
          <pc:sldMk cId="3534979045" sldId="298"/>
        </pc:sldMkLst>
      </pc:sldChg>
      <pc:sldChg chg="add">
        <pc:chgData name="Verdiana Bandini" userId="073c7cef-2c38-41b1-b8fb-ff81a77ac451" providerId="ADAL" clId="{5EC46F5C-6A36-41F6-96AA-B7518D8BC04E}" dt="2025-07-03T04:22:27.478" v="53"/>
        <pc:sldMkLst>
          <pc:docMk/>
          <pc:sldMk cId="2635782912" sldId="299"/>
        </pc:sldMkLst>
      </pc:sldChg>
      <pc:sldChg chg="add del">
        <pc:chgData name="Verdiana Bandini" userId="073c7cef-2c38-41b1-b8fb-ff81a77ac451" providerId="ADAL" clId="{5EC46F5C-6A36-41F6-96AA-B7518D8BC04E}" dt="2025-07-03T04:36:11.311" v="330" actId="47"/>
        <pc:sldMkLst>
          <pc:docMk/>
          <pc:sldMk cId="3486773603" sldId="303"/>
        </pc:sldMkLst>
      </pc:sldChg>
      <pc:sldChg chg="del">
        <pc:chgData name="Verdiana Bandini" userId="073c7cef-2c38-41b1-b8fb-ff81a77ac451" providerId="ADAL" clId="{5EC46F5C-6A36-41F6-96AA-B7518D8BC04E}" dt="2025-07-03T04:17:29.004" v="44" actId="47"/>
        <pc:sldMkLst>
          <pc:docMk/>
          <pc:sldMk cId="2427556946" sldId="3503"/>
        </pc:sldMkLst>
      </pc:sldChg>
      <pc:sldChg chg="del">
        <pc:chgData name="Verdiana Bandini" userId="073c7cef-2c38-41b1-b8fb-ff81a77ac451" providerId="ADAL" clId="{5EC46F5C-6A36-41F6-96AA-B7518D8BC04E}" dt="2025-07-03T04:17:00.618" v="37" actId="47"/>
        <pc:sldMkLst>
          <pc:docMk/>
          <pc:sldMk cId="2590991290" sldId="3507"/>
        </pc:sldMkLst>
      </pc:sldChg>
      <pc:sldChg chg="del">
        <pc:chgData name="Verdiana Bandini" userId="073c7cef-2c38-41b1-b8fb-ff81a77ac451" providerId="ADAL" clId="{5EC46F5C-6A36-41F6-96AA-B7518D8BC04E}" dt="2025-07-03T04:17:02.236" v="38" actId="47"/>
        <pc:sldMkLst>
          <pc:docMk/>
          <pc:sldMk cId="3553357583" sldId="3508"/>
        </pc:sldMkLst>
      </pc:sldChg>
      <pc:sldChg chg="del">
        <pc:chgData name="Verdiana Bandini" userId="073c7cef-2c38-41b1-b8fb-ff81a77ac451" providerId="ADAL" clId="{5EC46F5C-6A36-41F6-96AA-B7518D8BC04E}" dt="2025-07-03T04:17:02.415" v="39" actId="47"/>
        <pc:sldMkLst>
          <pc:docMk/>
          <pc:sldMk cId="157651026" sldId="3509"/>
        </pc:sldMkLst>
      </pc:sldChg>
      <pc:sldChg chg="del">
        <pc:chgData name="Verdiana Bandini" userId="073c7cef-2c38-41b1-b8fb-ff81a77ac451" providerId="ADAL" clId="{5EC46F5C-6A36-41F6-96AA-B7518D8BC04E}" dt="2025-07-03T04:17:02.868" v="40" actId="47"/>
        <pc:sldMkLst>
          <pc:docMk/>
          <pc:sldMk cId="2924386317" sldId="3510"/>
        </pc:sldMkLst>
      </pc:sldChg>
      <pc:sldChg chg="del">
        <pc:chgData name="Verdiana Bandini" userId="073c7cef-2c38-41b1-b8fb-ff81a77ac451" providerId="ADAL" clId="{5EC46F5C-6A36-41F6-96AA-B7518D8BC04E}" dt="2025-07-03T04:17:03.162" v="41" actId="47"/>
        <pc:sldMkLst>
          <pc:docMk/>
          <pc:sldMk cId="2296030227" sldId="3511"/>
        </pc:sldMkLst>
      </pc:sldChg>
      <pc:sldChg chg="del">
        <pc:chgData name="Verdiana Bandini" userId="073c7cef-2c38-41b1-b8fb-ff81a77ac451" providerId="ADAL" clId="{5EC46F5C-6A36-41F6-96AA-B7518D8BC04E}" dt="2025-07-03T04:17:03.500" v="42" actId="47"/>
        <pc:sldMkLst>
          <pc:docMk/>
          <pc:sldMk cId="1335071666" sldId="3512"/>
        </pc:sldMkLst>
      </pc:sldChg>
      <pc:sldChg chg="del">
        <pc:chgData name="Verdiana Bandini" userId="073c7cef-2c38-41b1-b8fb-ff81a77ac451" providerId="ADAL" clId="{5EC46F5C-6A36-41F6-96AA-B7518D8BC04E}" dt="2025-07-03T04:17:04.256" v="43" actId="47"/>
        <pc:sldMkLst>
          <pc:docMk/>
          <pc:sldMk cId="3478677175" sldId="3513"/>
        </pc:sldMkLst>
      </pc:sldChg>
      <pc:sldChg chg="addSp delSp modSp new mod">
        <pc:chgData name="Verdiana Bandini" userId="073c7cef-2c38-41b1-b8fb-ff81a77ac451" providerId="ADAL" clId="{5EC46F5C-6A36-41F6-96AA-B7518D8BC04E}" dt="2025-07-03T05:05:39.870" v="742" actId="22"/>
        <pc:sldMkLst>
          <pc:docMk/>
          <pc:sldMk cId="3319599511" sldId="3514"/>
        </pc:sldMkLst>
        <pc:spChg chg="mod">
          <ac:chgData name="Verdiana Bandini" userId="073c7cef-2c38-41b1-b8fb-ff81a77ac451" providerId="ADAL" clId="{5EC46F5C-6A36-41F6-96AA-B7518D8BC04E}" dt="2025-07-03T04:50:37.419" v="567" actId="20577"/>
          <ac:spMkLst>
            <pc:docMk/>
            <pc:sldMk cId="3319599511" sldId="3514"/>
            <ac:spMk id="2" creationId="{5786A7E3-0446-CAC8-EFCB-2DE3E5ADDC46}"/>
          </ac:spMkLst>
        </pc:spChg>
        <pc:spChg chg="mod">
          <ac:chgData name="Verdiana Bandini" userId="073c7cef-2c38-41b1-b8fb-ff81a77ac451" providerId="ADAL" clId="{5EC46F5C-6A36-41F6-96AA-B7518D8BC04E}" dt="2025-07-03T05:05:21.600" v="732" actId="14100"/>
          <ac:spMkLst>
            <pc:docMk/>
            <pc:sldMk cId="3319599511" sldId="3514"/>
            <ac:spMk id="3" creationId="{3B2C9D3B-A4F8-2459-C13A-D9EF7ECD4ADA}"/>
          </ac:spMkLst>
        </pc:spChg>
        <pc:picChg chg="add mod">
          <ac:chgData name="Verdiana Bandini" userId="073c7cef-2c38-41b1-b8fb-ff81a77ac451" providerId="ADAL" clId="{5EC46F5C-6A36-41F6-96AA-B7518D8BC04E}" dt="2025-07-03T05:05:29.247" v="740" actId="1035"/>
          <ac:picMkLst>
            <pc:docMk/>
            <pc:sldMk cId="3319599511" sldId="3514"/>
            <ac:picMk id="5" creationId="{91DF1236-45E1-9781-0A6C-09D11067F1AC}"/>
          </ac:picMkLst>
        </pc:picChg>
        <pc:picChg chg="add del">
          <ac:chgData name="Verdiana Bandini" userId="073c7cef-2c38-41b1-b8fb-ff81a77ac451" providerId="ADAL" clId="{5EC46F5C-6A36-41F6-96AA-B7518D8BC04E}" dt="2025-07-03T05:05:39.870" v="742" actId="22"/>
          <ac:picMkLst>
            <pc:docMk/>
            <pc:sldMk cId="3319599511" sldId="3514"/>
            <ac:picMk id="7" creationId="{B0649BBF-CD22-7382-13AF-70EF38BE46B8}"/>
          </ac:picMkLst>
        </pc:picChg>
      </pc:sldChg>
      <pc:sldChg chg="modSp new mod">
        <pc:chgData name="Verdiana Bandini" userId="073c7cef-2c38-41b1-b8fb-ff81a77ac451" providerId="ADAL" clId="{5EC46F5C-6A36-41F6-96AA-B7518D8BC04E}" dt="2025-07-03T05:28:41.525" v="2410" actId="20577"/>
        <pc:sldMkLst>
          <pc:docMk/>
          <pc:sldMk cId="1430430787" sldId="3515"/>
        </pc:sldMkLst>
        <pc:spChg chg="mod">
          <ac:chgData name="Verdiana Bandini" userId="073c7cef-2c38-41b1-b8fb-ff81a77ac451" providerId="ADAL" clId="{5EC46F5C-6A36-41F6-96AA-B7518D8BC04E}" dt="2025-07-03T05:11:13.556" v="970" actId="20577"/>
          <ac:spMkLst>
            <pc:docMk/>
            <pc:sldMk cId="1430430787" sldId="3515"/>
            <ac:spMk id="2" creationId="{44FD9958-B43D-F9D7-26AE-3BAFD932080D}"/>
          </ac:spMkLst>
        </pc:spChg>
        <pc:spChg chg="mod">
          <ac:chgData name="Verdiana Bandini" userId="073c7cef-2c38-41b1-b8fb-ff81a77ac451" providerId="ADAL" clId="{5EC46F5C-6A36-41F6-96AA-B7518D8BC04E}" dt="2025-07-03T05:28:41.525" v="2410" actId="20577"/>
          <ac:spMkLst>
            <pc:docMk/>
            <pc:sldMk cId="1430430787" sldId="3515"/>
            <ac:spMk id="3" creationId="{967A5375-4659-2D04-4C20-A0F4197EEF46}"/>
          </ac:spMkLst>
        </pc:spChg>
      </pc:sldChg>
      <pc:sldChg chg="addSp modSp new mod">
        <pc:chgData name="Verdiana Bandini" userId="073c7cef-2c38-41b1-b8fb-ff81a77ac451" providerId="ADAL" clId="{5EC46F5C-6A36-41F6-96AA-B7518D8BC04E}" dt="2025-07-03T05:44:14.271" v="3971" actId="14100"/>
        <pc:sldMkLst>
          <pc:docMk/>
          <pc:sldMk cId="194790663" sldId="3516"/>
        </pc:sldMkLst>
        <pc:spChg chg="mod">
          <ac:chgData name="Verdiana Bandini" userId="073c7cef-2c38-41b1-b8fb-ff81a77ac451" providerId="ADAL" clId="{5EC46F5C-6A36-41F6-96AA-B7518D8BC04E}" dt="2025-07-03T05:34:47.672" v="2874" actId="20577"/>
          <ac:spMkLst>
            <pc:docMk/>
            <pc:sldMk cId="194790663" sldId="3516"/>
            <ac:spMk id="2" creationId="{32BD8264-689F-0204-3F89-FEE5B16D5236}"/>
          </ac:spMkLst>
        </pc:spChg>
        <pc:spChg chg="mod">
          <ac:chgData name="Verdiana Bandini" userId="073c7cef-2c38-41b1-b8fb-ff81a77ac451" providerId="ADAL" clId="{5EC46F5C-6A36-41F6-96AA-B7518D8BC04E}" dt="2025-07-03T05:44:14.271" v="3971" actId="14100"/>
          <ac:spMkLst>
            <pc:docMk/>
            <pc:sldMk cId="194790663" sldId="3516"/>
            <ac:spMk id="3" creationId="{085A46FF-A16C-2ECD-AF32-E81BFB0A981B}"/>
          </ac:spMkLst>
        </pc:spChg>
        <pc:picChg chg="add mod">
          <ac:chgData name="Verdiana Bandini" userId="073c7cef-2c38-41b1-b8fb-ff81a77ac451" providerId="ADAL" clId="{5EC46F5C-6A36-41F6-96AA-B7518D8BC04E}" dt="2025-07-03T05:21:43.614" v="2095" actId="1076"/>
          <ac:picMkLst>
            <pc:docMk/>
            <pc:sldMk cId="194790663" sldId="3516"/>
            <ac:picMk id="4" creationId="{C2383C23-837F-8C43-5BA0-893F928A3A02}"/>
          </ac:picMkLst>
        </pc:picChg>
      </pc:sldChg>
      <pc:sldChg chg="addSp delSp modSp add mod">
        <pc:chgData name="Verdiana Bandini" userId="073c7cef-2c38-41b1-b8fb-ff81a77ac451" providerId="ADAL" clId="{5EC46F5C-6A36-41F6-96AA-B7518D8BC04E}" dt="2025-07-03T05:53:52.399" v="4765" actId="14"/>
        <pc:sldMkLst>
          <pc:docMk/>
          <pc:sldMk cId="326312204" sldId="3517"/>
        </pc:sldMkLst>
        <pc:spChg chg="mod">
          <ac:chgData name="Verdiana Bandini" userId="073c7cef-2c38-41b1-b8fb-ff81a77ac451" providerId="ADAL" clId="{5EC46F5C-6A36-41F6-96AA-B7518D8BC04E}" dt="2025-07-03T05:53:52.399" v="4765" actId="14"/>
          <ac:spMkLst>
            <pc:docMk/>
            <pc:sldMk cId="326312204" sldId="3517"/>
            <ac:spMk id="3" creationId="{C9D5927C-EA58-6E3B-EB83-65EBBBA655BF}"/>
          </ac:spMkLst>
        </pc:spChg>
        <pc:picChg chg="del">
          <ac:chgData name="Verdiana Bandini" userId="073c7cef-2c38-41b1-b8fb-ff81a77ac451" providerId="ADAL" clId="{5EC46F5C-6A36-41F6-96AA-B7518D8BC04E}" dt="2025-07-03T05:46:48.804" v="4143" actId="478"/>
          <ac:picMkLst>
            <pc:docMk/>
            <pc:sldMk cId="326312204" sldId="3517"/>
            <ac:picMk id="4" creationId="{CB124ACA-89E3-293A-7658-93312AF21126}"/>
          </ac:picMkLst>
        </pc:picChg>
        <pc:picChg chg="add mod">
          <ac:chgData name="Verdiana Bandini" userId="073c7cef-2c38-41b1-b8fb-ff81a77ac451" providerId="ADAL" clId="{5EC46F5C-6A36-41F6-96AA-B7518D8BC04E}" dt="2025-07-03T05:46:56.546" v="4145" actId="1076"/>
          <ac:picMkLst>
            <pc:docMk/>
            <pc:sldMk cId="326312204" sldId="3517"/>
            <ac:picMk id="5" creationId="{D7A05A8E-8620-7D4E-467C-C58AED84FFF5}"/>
          </ac:picMkLst>
        </pc:picChg>
      </pc:sldChg>
      <pc:sldChg chg="addSp delSp modSp new mod">
        <pc:chgData name="Verdiana Bandini" userId="073c7cef-2c38-41b1-b8fb-ff81a77ac451" providerId="ADAL" clId="{5EC46F5C-6A36-41F6-96AA-B7518D8BC04E}" dt="2025-07-03T05:54:38.801" v="4797" actId="20577"/>
        <pc:sldMkLst>
          <pc:docMk/>
          <pc:sldMk cId="3533349130" sldId="3518"/>
        </pc:sldMkLst>
        <pc:spChg chg="mod">
          <ac:chgData name="Verdiana Bandini" userId="073c7cef-2c38-41b1-b8fb-ff81a77ac451" providerId="ADAL" clId="{5EC46F5C-6A36-41F6-96AA-B7518D8BC04E}" dt="2025-07-03T05:45:56.385" v="4108" actId="20577"/>
          <ac:spMkLst>
            <pc:docMk/>
            <pc:sldMk cId="3533349130" sldId="3518"/>
            <ac:spMk id="2" creationId="{44B004CE-EEEB-BEF7-F0D4-6332ADC7DFA7}"/>
          </ac:spMkLst>
        </pc:spChg>
        <pc:spChg chg="mod">
          <ac:chgData name="Verdiana Bandini" userId="073c7cef-2c38-41b1-b8fb-ff81a77ac451" providerId="ADAL" clId="{5EC46F5C-6A36-41F6-96AA-B7518D8BC04E}" dt="2025-07-03T05:54:38.801" v="4797" actId="20577"/>
          <ac:spMkLst>
            <pc:docMk/>
            <pc:sldMk cId="3533349130" sldId="3518"/>
            <ac:spMk id="3" creationId="{CE93E928-607A-1488-D61B-1FCBF00A58CB}"/>
          </ac:spMkLst>
        </pc:spChg>
        <pc:picChg chg="add del">
          <ac:chgData name="Verdiana Bandini" userId="073c7cef-2c38-41b1-b8fb-ff81a77ac451" providerId="ADAL" clId="{5EC46F5C-6A36-41F6-96AA-B7518D8BC04E}" dt="2025-07-03T05:48:45.247" v="4147" actId="478"/>
          <ac:picMkLst>
            <pc:docMk/>
            <pc:sldMk cId="3533349130" sldId="3518"/>
            <ac:picMk id="4" creationId="{4EE35E18-6CFE-6D1B-6135-A81A54FD024D}"/>
          </ac:picMkLst>
        </pc:picChg>
        <pc:picChg chg="add mod">
          <ac:chgData name="Verdiana Bandini" userId="073c7cef-2c38-41b1-b8fb-ff81a77ac451" providerId="ADAL" clId="{5EC46F5C-6A36-41F6-96AA-B7518D8BC04E}" dt="2025-07-03T05:49:04.145" v="4151" actId="14100"/>
          <ac:picMkLst>
            <pc:docMk/>
            <pc:sldMk cId="3533349130" sldId="3518"/>
            <ac:picMk id="5" creationId="{B44AFA1F-DE39-E4EA-F62C-17684AE0C0AE}"/>
          </ac:picMkLst>
        </pc:picChg>
      </pc:sldChg>
      <pc:sldMasterChg chg="delSldLayout">
        <pc:chgData name="Verdiana Bandini" userId="073c7cef-2c38-41b1-b8fb-ff81a77ac451" providerId="ADAL" clId="{5EC46F5C-6A36-41F6-96AA-B7518D8BC04E}" dt="2025-07-03T04:17:00.427" v="36" actId="47"/>
        <pc:sldMasterMkLst>
          <pc:docMk/>
          <pc:sldMasterMk cId="613657427" sldId="2147483648"/>
        </pc:sldMasterMkLst>
        <pc:sldLayoutChg chg="del">
          <pc:chgData name="Verdiana Bandini" userId="073c7cef-2c38-41b1-b8fb-ff81a77ac451" providerId="ADAL" clId="{5EC46F5C-6A36-41F6-96AA-B7518D8BC04E}" dt="2025-07-03T04:17:00.427" v="36" actId="47"/>
          <pc:sldLayoutMkLst>
            <pc:docMk/>
            <pc:sldMasterMk cId="613657427" sldId="2147483648"/>
            <pc:sldLayoutMk cId="867477584" sldId="2147483710"/>
          </pc:sldLayoutMkLst>
        </pc:sldLayoutChg>
      </pc:sldMasterChg>
      <pc:sldMasterChg chg="modSldLayout">
        <pc:chgData name="Verdiana Bandini" userId="073c7cef-2c38-41b1-b8fb-ff81a77ac451" providerId="ADAL" clId="{5EC46F5C-6A36-41F6-96AA-B7518D8BC04E}" dt="2025-07-03T04:54:51.833" v="571" actId="403"/>
        <pc:sldMasterMkLst>
          <pc:docMk/>
          <pc:sldMasterMk cId="3570652833" sldId="2147483660"/>
        </pc:sldMasterMkLst>
        <pc:sldLayoutChg chg="modSp">
          <pc:chgData name="Verdiana Bandini" userId="073c7cef-2c38-41b1-b8fb-ff81a77ac451" providerId="ADAL" clId="{5EC46F5C-6A36-41F6-96AA-B7518D8BC04E}" dt="2025-07-03T04:54:51.833" v="571" actId="403"/>
          <pc:sldLayoutMkLst>
            <pc:docMk/>
            <pc:sldMasterMk cId="3570652833" sldId="2147483660"/>
            <pc:sldLayoutMk cId="3418157680" sldId="2147483661"/>
          </pc:sldLayoutMkLst>
          <pc:spChg chg="mod">
            <ac:chgData name="Verdiana Bandini" userId="073c7cef-2c38-41b1-b8fb-ff81a77ac451" providerId="ADAL" clId="{5EC46F5C-6A36-41F6-96AA-B7518D8BC04E}" dt="2025-07-03T04:54:47.770" v="570" actId="403"/>
            <ac:spMkLst>
              <pc:docMk/>
              <pc:sldMasterMk cId="3570652833" sldId="2147483660"/>
              <pc:sldLayoutMk cId="3418157680" sldId="2147483661"/>
              <ac:spMk id="7" creationId="{00000000-0000-0000-0000-000000000000}"/>
            </ac:spMkLst>
          </pc:spChg>
          <pc:spChg chg="mod">
            <ac:chgData name="Verdiana Bandini" userId="073c7cef-2c38-41b1-b8fb-ff81a77ac451" providerId="ADAL" clId="{5EC46F5C-6A36-41F6-96AA-B7518D8BC04E}" dt="2025-07-03T04:54:51.833" v="571" actId="403"/>
            <ac:spMkLst>
              <pc:docMk/>
              <pc:sldMasterMk cId="3570652833" sldId="2147483660"/>
              <pc:sldLayoutMk cId="3418157680" sldId="2147483661"/>
              <ac:spMk id="9" creationId="{00000000-0000-0000-0000-00000000000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C40857-BB71-7243-9715-2E9569B782E3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70AF9-A01D-254E-8414-E71AC0E444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2884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FFD3D-5A6D-4441-8527-CB5253B8DA4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8970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FFD3D-5A6D-4441-8527-CB5253B8DA4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7045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sz="quarter" idx="10" hasCustomPrompt="1"/>
          </p:nvPr>
        </p:nvSpPr>
        <p:spPr>
          <a:xfrm>
            <a:off x="4751851" y="548680"/>
            <a:ext cx="6913364" cy="453650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36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t-IT"/>
              <a:t>Fare clic per inserire il titolo della presentazione</a:t>
            </a:r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 hasCustomPrompt="1"/>
          </p:nvPr>
        </p:nvSpPr>
        <p:spPr>
          <a:xfrm>
            <a:off x="4751917" y="5379814"/>
            <a:ext cx="7008283" cy="425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t-IT"/>
              <a:t>Nome Cognome</a:t>
            </a: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4751918" y="5877942"/>
            <a:ext cx="7105649" cy="791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t-IT"/>
              <a:t>Dipartimento/Struttura </a:t>
            </a:r>
            <a:r>
              <a:rPr lang="it-IT" err="1"/>
              <a:t>xxxxxx</a:t>
            </a:r>
            <a:r>
              <a:rPr lang="it-IT"/>
              <a:t> </a:t>
            </a:r>
            <a:r>
              <a:rPr lang="it-IT" err="1"/>
              <a:t>xxxxxxxxxxxx</a:t>
            </a:r>
            <a:r>
              <a:rPr lang="it-IT"/>
              <a:t> </a:t>
            </a:r>
            <a:r>
              <a:rPr lang="it-IT" err="1"/>
              <a:t>xxxxxxxx</a:t>
            </a:r>
            <a:r>
              <a:rPr lang="it-IT"/>
              <a:t> </a:t>
            </a:r>
            <a:r>
              <a:rPr lang="it-IT" err="1"/>
              <a:t>xxxxx</a:t>
            </a:r>
            <a:r>
              <a:rPr lang="it-IT"/>
              <a:t> </a:t>
            </a:r>
            <a:r>
              <a:rPr lang="it-IT" err="1"/>
              <a:t>xxxxxxxxxxxxxxxxxxx</a:t>
            </a:r>
            <a:r>
              <a:rPr lang="it-IT"/>
              <a:t> </a:t>
            </a:r>
            <a:r>
              <a:rPr lang="it-IT" err="1"/>
              <a:t>xxxxx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6725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sempl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+mj-lt"/>
              </a:defRPr>
            </a:lvl1pPr>
          </a:lstStyle>
          <a:p>
            <a:pPr lvl="0"/>
            <a:r>
              <a:rPr lang="it-IT"/>
              <a:t>Fare clic per modificare il titolo della diapositiva</a:t>
            </a:r>
          </a:p>
        </p:txBody>
      </p:sp>
      <p:sp>
        <p:nvSpPr>
          <p:cNvPr id="9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1412875"/>
            <a:ext cx="11233149" cy="4320381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+mn-lt"/>
              </a:defRPr>
            </a:lvl1pPr>
          </a:lstStyle>
          <a:p>
            <a:pPr lvl="0"/>
            <a:r>
              <a:rPr lang="it-IT"/>
              <a:t>Fare clic per modificare il testo</a:t>
            </a:r>
          </a:p>
        </p:txBody>
      </p:sp>
    </p:spTree>
    <p:extLst>
      <p:ext uri="{BB962C8B-B14F-4D97-AF65-F5344CB8AC3E}">
        <p14:creationId xmlns:p14="http://schemas.microsoft.com/office/powerpoint/2010/main" val="3046435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grafico 8"/>
          <p:cNvSpPr>
            <a:spLocks noGrp="1"/>
          </p:cNvSpPr>
          <p:nvPr>
            <p:ph type="chart" sz="quarter" idx="10" hasCustomPrompt="1"/>
          </p:nvPr>
        </p:nvSpPr>
        <p:spPr>
          <a:xfrm>
            <a:off x="911026" y="2781300"/>
            <a:ext cx="10369551" cy="2879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+mn-lt"/>
              </a:defRPr>
            </a:lvl1pPr>
          </a:lstStyle>
          <a:p>
            <a:r>
              <a:rPr lang="it-IT"/>
              <a:t>Fare clic sull’icona per inserire un grafico</a:t>
            </a:r>
          </a:p>
        </p:txBody>
      </p:sp>
      <p:sp>
        <p:nvSpPr>
          <p:cNvPr id="11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527051" y="1412876"/>
            <a:ext cx="11233149" cy="431949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+mn-lt"/>
              </a:defRPr>
            </a:lvl1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6" name="Segnaposto testo 7"/>
          <p:cNvSpPr>
            <a:spLocks noGrp="1"/>
          </p:cNvSpPr>
          <p:nvPr>
            <p:ph type="body" sz="quarter" idx="13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+mj-lt"/>
              </a:defRPr>
            </a:lvl1pPr>
          </a:lstStyle>
          <a:p>
            <a:pPr lvl="0"/>
            <a:r>
              <a:rPr lang="it-IT"/>
              <a:t>Fare clic per modificare il titolo della diapositiva</a:t>
            </a:r>
          </a:p>
        </p:txBody>
      </p:sp>
    </p:spTree>
    <p:extLst>
      <p:ext uri="{BB962C8B-B14F-4D97-AF65-F5344CB8AC3E}">
        <p14:creationId xmlns:p14="http://schemas.microsoft.com/office/powerpoint/2010/main" val="1694646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10"/>
          <p:cNvSpPr>
            <a:spLocks noGrp="1"/>
          </p:cNvSpPr>
          <p:nvPr>
            <p:ph type="pic" sz="quarter" idx="10" hasCustomPrompt="1"/>
          </p:nvPr>
        </p:nvSpPr>
        <p:spPr>
          <a:xfrm>
            <a:off x="1534584" y="1700809"/>
            <a:ext cx="9122833" cy="4105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n-lt"/>
              </a:defRPr>
            </a:lvl1pPr>
          </a:lstStyle>
          <a:p>
            <a:r>
              <a:rPr lang="it-IT"/>
              <a:t>Fare clic sull’icona per inserire un’immagine</a:t>
            </a:r>
          </a:p>
        </p:txBody>
      </p:sp>
      <p:sp>
        <p:nvSpPr>
          <p:cNvPr id="5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+mj-lt"/>
              </a:defRPr>
            </a:lvl1pPr>
          </a:lstStyle>
          <a:p>
            <a:pPr lvl="0"/>
            <a:r>
              <a:rPr lang="it-IT"/>
              <a:t>Fare clic per modificare il titolo della diapositiva</a:t>
            </a:r>
          </a:p>
        </p:txBody>
      </p:sp>
    </p:spTree>
    <p:extLst>
      <p:ext uri="{BB962C8B-B14F-4D97-AF65-F5344CB8AC3E}">
        <p14:creationId xmlns:p14="http://schemas.microsoft.com/office/powerpoint/2010/main" val="2339638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punto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1412876"/>
            <a:ext cx="11233149" cy="431949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+mn-lt"/>
              </a:defRPr>
            </a:lvl1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10" name="Segnaposto testo 9"/>
          <p:cNvSpPr>
            <a:spLocks noGrp="1"/>
          </p:cNvSpPr>
          <p:nvPr>
            <p:ph type="body" sz="quarter" idx="12" hasCustomPrompt="1"/>
          </p:nvPr>
        </p:nvSpPr>
        <p:spPr>
          <a:xfrm>
            <a:off x="527051" y="1989138"/>
            <a:ext cx="11233149" cy="3744118"/>
          </a:xfrm>
          <a:prstGeom prst="rect">
            <a:avLst/>
          </a:prstGeom>
        </p:spPr>
        <p:txBody>
          <a:bodyPr/>
          <a:lstStyle>
            <a:lvl1pPr marL="285750" indent="-285750">
              <a:buFont typeface="Wingdings" panose="05000000000000000000" pitchFamily="2" charset="2"/>
              <a:buChar char="§"/>
              <a:defRPr sz="1800" baseline="0">
                <a:latin typeface="Century Gothic" panose="020B0502020202020204" pitchFamily="34" charset="0"/>
              </a:defRPr>
            </a:lvl1pPr>
            <a:lvl2pPr marL="742950" indent="-285750">
              <a:buFont typeface="Wingdings" panose="05000000000000000000" pitchFamily="2" charset="2"/>
              <a:buChar char="§"/>
              <a:defRPr sz="1800">
                <a:latin typeface="+mn-lt"/>
              </a:defRPr>
            </a:lvl2pPr>
          </a:lstStyle>
          <a:p>
            <a:pPr lvl="1"/>
            <a:r>
              <a:rPr lang="it-IT"/>
              <a:t>Fare clic per modificare il punto elenco uno</a:t>
            </a:r>
          </a:p>
          <a:p>
            <a:pPr lvl="1"/>
            <a:r>
              <a:rPr lang="it-IT"/>
              <a:t>Fare clic per modificare il punto elenco due</a:t>
            </a:r>
          </a:p>
          <a:p>
            <a:pPr lvl="1"/>
            <a:r>
              <a:rPr lang="it-IT"/>
              <a:t>Fare clic per modificare il punto elenco tre</a:t>
            </a:r>
          </a:p>
          <a:p>
            <a:pPr lvl="1"/>
            <a:r>
              <a:rPr lang="it-IT"/>
              <a:t>Fare clic per modificare il punto elenco quattro</a:t>
            </a:r>
          </a:p>
        </p:txBody>
      </p:sp>
      <p:sp>
        <p:nvSpPr>
          <p:cNvPr id="16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+mj-lt"/>
              </a:defRPr>
            </a:lvl1pPr>
          </a:lstStyle>
          <a:p>
            <a:pPr lvl="0"/>
            <a:r>
              <a:rPr lang="it-IT"/>
              <a:t>Fare clic per modificare il titolo della diapositiva</a:t>
            </a:r>
          </a:p>
        </p:txBody>
      </p:sp>
    </p:spTree>
    <p:extLst>
      <p:ext uri="{BB962C8B-B14F-4D97-AF65-F5344CB8AC3E}">
        <p14:creationId xmlns:p14="http://schemas.microsoft.com/office/powerpoint/2010/main" val="18058205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sempl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+mj-lt"/>
              </a:defRPr>
            </a:lvl1pPr>
          </a:lstStyle>
          <a:p>
            <a:pPr lvl="0"/>
            <a:r>
              <a:rPr lang="it-IT"/>
              <a:t>Fare clic per modificare il titolo della diapositiva</a:t>
            </a:r>
          </a:p>
        </p:txBody>
      </p:sp>
      <p:sp>
        <p:nvSpPr>
          <p:cNvPr id="9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1412875"/>
            <a:ext cx="11233149" cy="4320381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+mn-lt"/>
              </a:defRPr>
            </a:lvl1pPr>
          </a:lstStyle>
          <a:p>
            <a:pPr lvl="0"/>
            <a:r>
              <a:rPr lang="it-IT"/>
              <a:t>Fare clic per modificare il testo</a:t>
            </a:r>
          </a:p>
        </p:txBody>
      </p:sp>
    </p:spTree>
    <p:extLst>
      <p:ext uri="{BB962C8B-B14F-4D97-AF65-F5344CB8AC3E}">
        <p14:creationId xmlns:p14="http://schemas.microsoft.com/office/powerpoint/2010/main" val="2818669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grafico 8"/>
          <p:cNvSpPr>
            <a:spLocks noGrp="1"/>
          </p:cNvSpPr>
          <p:nvPr>
            <p:ph type="chart" sz="quarter" idx="10" hasCustomPrompt="1"/>
          </p:nvPr>
        </p:nvSpPr>
        <p:spPr>
          <a:xfrm>
            <a:off x="911026" y="2781300"/>
            <a:ext cx="10369551" cy="2879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+mn-lt"/>
              </a:defRPr>
            </a:lvl1pPr>
          </a:lstStyle>
          <a:p>
            <a:r>
              <a:rPr lang="it-IT"/>
              <a:t>Fare clic sull’icona per inserire un grafico</a:t>
            </a:r>
          </a:p>
        </p:txBody>
      </p:sp>
      <p:sp>
        <p:nvSpPr>
          <p:cNvPr id="11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527051" y="1412876"/>
            <a:ext cx="11233149" cy="431949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+mn-lt"/>
              </a:defRPr>
            </a:lvl1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6" name="Segnaposto testo 7"/>
          <p:cNvSpPr>
            <a:spLocks noGrp="1"/>
          </p:cNvSpPr>
          <p:nvPr>
            <p:ph type="body" sz="quarter" idx="13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+mj-lt"/>
              </a:defRPr>
            </a:lvl1pPr>
          </a:lstStyle>
          <a:p>
            <a:pPr lvl="0"/>
            <a:r>
              <a:rPr lang="it-IT"/>
              <a:t>Fare clic per modificare il titolo della diapositiva</a:t>
            </a:r>
          </a:p>
        </p:txBody>
      </p:sp>
    </p:spTree>
    <p:extLst>
      <p:ext uri="{BB962C8B-B14F-4D97-AF65-F5344CB8AC3E}">
        <p14:creationId xmlns:p14="http://schemas.microsoft.com/office/powerpoint/2010/main" val="21105275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10"/>
          <p:cNvSpPr>
            <a:spLocks noGrp="1"/>
          </p:cNvSpPr>
          <p:nvPr>
            <p:ph type="pic" sz="quarter" idx="10" hasCustomPrompt="1"/>
          </p:nvPr>
        </p:nvSpPr>
        <p:spPr>
          <a:xfrm>
            <a:off x="1534584" y="1700809"/>
            <a:ext cx="9122833" cy="4105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n-lt"/>
              </a:defRPr>
            </a:lvl1pPr>
          </a:lstStyle>
          <a:p>
            <a:r>
              <a:rPr lang="it-IT"/>
              <a:t>Fare clic sull’icona per inserire un’immagine</a:t>
            </a:r>
          </a:p>
        </p:txBody>
      </p:sp>
      <p:sp>
        <p:nvSpPr>
          <p:cNvPr id="5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+mj-lt"/>
              </a:defRPr>
            </a:lvl1pPr>
          </a:lstStyle>
          <a:p>
            <a:pPr lvl="0"/>
            <a:r>
              <a:rPr lang="it-IT"/>
              <a:t>Fare clic per modificare il titolo della diapositiva</a:t>
            </a:r>
          </a:p>
        </p:txBody>
      </p:sp>
    </p:spTree>
    <p:extLst>
      <p:ext uri="{BB962C8B-B14F-4D97-AF65-F5344CB8AC3E}">
        <p14:creationId xmlns:p14="http://schemas.microsoft.com/office/powerpoint/2010/main" val="20657672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sz="quarter" idx="10" hasCustomPrompt="1"/>
          </p:nvPr>
        </p:nvSpPr>
        <p:spPr>
          <a:xfrm>
            <a:off x="4751851" y="548680"/>
            <a:ext cx="6913364" cy="453650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36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t-IT"/>
              <a:t>Fare clic per inserire il titolo della presentazione</a:t>
            </a:r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 hasCustomPrompt="1"/>
          </p:nvPr>
        </p:nvSpPr>
        <p:spPr>
          <a:xfrm>
            <a:off x="4751917" y="5379814"/>
            <a:ext cx="7008283" cy="425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t-IT"/>
              <a:t>Nome Cognome</a:t>
            </a: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4751918" y="5877942"/>
            <a:ext cx="7105649" cy="791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t-IT"/>
              <a:t>Dipartimento/Struttura </a:t>
            </a:r>
            <a:r>
              <a:rPr lang="it-IT" err="1"/>
              <a:t>xxxxxx</a:t>
            </a:r>
            <a:r>
              <a:rPr lang="it-IT"/>
              <a:t> </a:t>
            </a:r>
            <a:r>
              <a:rPr lang="it-IT" err="1"/>
              <a:t>xxxxxxxxxxxx</a:t>
            </a:r>
            <a:r>
              <a:rPr lang="it-IT"/>
              <a:t> </a:t>
            </a:r>
            <a:r>
              <a:rPr lang="it-IT" err="1"/>
              <a:t>xxxxxxxx</a:t>
            </a:r>
            <a:r>
              <a:rPr lang="it-IT"/>
              <a:t> </a:t>
            </a:r>
            <a:r>
              <a:rPr lang="it-IT" err="1"/>
              <a:t>xxxxx</a:t>
            </a:r>
            <a:r>
              <a:rPr lang="it-IT"/>
              <a:t> </a:t>
            </a:r>
            <a:r>
              <a:rPr lang="it-IT" err="1"/>
              <a:t>xxxxxxxxxxxxxxxxxxx</a:t>
            </a:r>
            <a:r>
              <a:rPr lang="it-IT"/>
              <a:t> </a:t>
            </a:r>
            <a:r>
              <a:rPr lang="it-IT" err="1"/>
              <a:t>xxxxx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86504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punto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1412876"/>
            <a:ext cx="11233149" cy="431949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10" name="Segnaposto testo 9"/>
          <p:cNvSpPr>
            <a:spLocks noGrp="1"/>
          </p:cNvSpPr>
          <p:nvPr>
            <p:ph type="body" sz="quarter" idx="12" hasCustomPrompt="1"/>
          </p:nvPr>
        </p:nvSpPr>
        <p:spPr>
          <a:xfrm>
            <a:off x="527051" y="1989138"/>
            <a:ext cx="11233149" cy="3672110"/>
          </a:xfrm>
          <a:prstGeom prst="rect">
            <a:avLst/>
          </a:prstGeom>
        </p:spPr>
        <p:txBody>
          <a:bodyPr/>
          <a:lstStyle>
            <a:lvl1pPr marL="285750" indent="-285750">
              <a:buFont typeface="Wingdings" panose="05000000000000000000" pitchFamily="2" charset="2"/>
              <a:buChar char="§"/>
              <a:defRPr sz="1800" baseline="0">
                <a:latin typeface="Century Gothic" panose="020B0502020202020204" pitchFamily="34" charset="0"/>
              </a:defRPr>
            </a:lvl1pPr>
            <a:lvl2pPr marL="742950" indent="-285750">
              <a:buFont typeface="Wingdings" panose="05000000000000000000" pitchFamily="2" charset="2"/>
              <a:buChar char="§"/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</a:lstStyle>
          <a:p>
            <a:pPr lvl="1"/>
            <a:r>
              <a:rPr lang="it-IT"/>
              <a:t>Fare clic per modificare il punto elenco uno</a:t>
            </a:r>
          </a:p>
          <a:p>
            <a:pPr lvl="1"/>
            <a:r>
              <a:rPr lang="it-IT"/>
              <a:t>Fare clic per modificare il punto elenco due</a:t>
            </a:r>
          </a:p>
          <a:p>
            <a:pPr lvl="1"/>
            <a:r>
              <a:rPr lang="it-IT"/>
              <a:t>Fare clic per modificare il punto elenco tre</a:t>
            </a:r>
          </a:p>
          <a:p>
            <a:pPr lvl="1"/>
            <a:r>
              <a:rPr lang="it-IT"/>
              <a:t>Fare clic per modificare il punto elenco quattro</a:t>
            </a:r>
          </a:p>
        </p:txBody>
      </p:sp>
      <p:sp>
        <p:nvSpPr>
          <p:cNvPr id="16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it-IT"/>
              <a:t>Fare clic per modificare il titolo della diapositiva</a:t>
            </a:r>
          </a:p>
        </p:txBody>
      </p:sp>
    </p:spTree>
    <p:extLst>
      <p:ext uri="{BB962C8B-B14F-4D97-AF65-F5344CB8AC3E}">
        <p14:creationId xmlns:p14="http://schemas.microsoft.com/office/powerpoint/2010/main" val="8073774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sempl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+mj-lt"/>
              </a:defRPr>
            </a:lvl1pPr>
          </a:lstStyle>
          <a:p>
            <a:pPr lvl="0"/>
            <a:r>
              <a:rPr lang="it-IT"/>
              <a:t>Fare clic per modificare il titolo della diapositiva</a:t>
            </a:r>
          </a:p>
        </p:txBody>
      </p:sp>
      <p:sp>
        <p:nvSpPr>
          <p:cNvPr id="9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1412876"/>
            <a:ext cx="11233149" cy="4320381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+mn-lt"/>
              </a:defRPr>
            </a:lvl1pPr>
          </a:lstStyle>
          <a:p>
            <a:pPr lvl="0"/>
            <a:r>
              <a:rPr lang="it-IT"/>
              <a:t>Fare clic per modificare il testo</a:t>
            </a:r>
          </a:p>
        </p:txBody>
      </p:sp>
    </p:spTree>
    <p:extLst>
      <p:ext uri="{BB962C8B-B14F-4D97-AF65-F5344CB8AC3E}">
        <p14:creationId xmlns:p14="http://schemas.microsoft.com/office/powerpoint/2010/main" val="1308292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ayout 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FAA2EA20-62F0-4BD7-A0E8-95FFE82F0D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1917" y="548680"/>
            <a:ext cx="7101458" cy="4536504"/>
          </a:xfrm>
          <a:prstGeom prst="rect">
            <a:avLst/>
          </a:prstGeom>
        </p:spPr>
        <p:txBody>
          <a:bodyPr anchor="ctr" anchorCtr="0"/>
          <a:lstStyle>
            <a:lvl1pPr algn="l">
              <a:defRPr lang="it-IT" sz="36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Fare clic per inserire il titolo della presentazione (obbligatorio per l’accessibilità del documento)</a:t>
            </a:r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 hasCustomPrompt="1"/>
          </p:nvPr>
        </p:nvSpPr>
        <p:spPr>
          <a:xfrm>
            <a:off x="4751917" y="5379814"/>
            <a:ext cx="7008283" cy="425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t-IT"/>
              <a:t>Nome Cognome</a:t>
            </a: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4751918" y="5877942"/>
            <a:ext cx="7105649" cy="791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t-IT"/>
              <a:t>Dipartimento/Struttura </a:t>
            </a:r>
            <a:r>
              <a:rPr lang="it-IT" err="1"/>
              <a:t>xxxxxx</a:t>
            </a:r>
            <a:r>
              <a:rPr lang="it-IT"/>
              <a:t> </a:t>
            </a:r>
            <a:r>
              <a:rPr lang="it-IT" err="1"/>
              <a:t>xxxxxxxxxxxx</a:t>
            </a:r>
            <a:r>
              <a:rPr lang="it-IT"/>
              <a:t> </a:t>
            </a:r>
            <a:r>
              <a:rPr lang="it-IT" err="1"/>
              <a:t>xxxxxxxx</a:t>
            </a:r>
            <a:r>
              <a:rPr lang="it-IT"/>
              <a:t> </a:t>
            </a:r>
            <a:r>
              <a:rPr lang="it-IT" err="1"/>
              <a:t>xxxxx</a:t>
            </a:r>
            <a:r>
              <a:rPr lang="it-IT"/>
              <a:t> </a:t>
            </a:r>
            <a:r>
              <a:rPr lang="it-IT" err="1"/>
              <a:t>xxxxxxxxxxxxxxxxxxx</a:t>
            </a:r>
            <a:r>
              <a:rPr lang="it-IT"/>
              <a:t> </a:t>
            </a:r>
            <a:r>
              <a:rPr lang="it-IT" err="1"/>
              <a:t>xxxxx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98433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grafico 8"/>
          <p:cNvSpPr>
            <a:spLocks noGrp="1"/>
          </p:cNvSpPr>
          <p:nvPr>
            <p:ph type="chart" sz="quarter" idx="10" hasCustomPrompt="1"/>
          </p:nvPr>
        </p:nvSpPr>
        <p:spPr>
          <a:xfrm>
            <a:off x="911026" y="2781300"/>
            <a:ext cx="10369551" cy="2879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+mn-lt"/>
              </a:defRPr>
            </a:lvl1pPr>
          </a:lstStyle>
          <a:p>
            <a:r>
              <a:rPr lang="it-IT"/>
              <a:t>Fare clic sull’icona per inserire un grafico</a:t>
            </a:r>
          </a:p>
        </p:txBody>
      </p:sp>
      <p:sp>
        <p:nvSpPr>
          <p:cNvPr id="11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527051" y="1412876"/>
            <a:ext cx="11233149" cy="431949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+mn-lt"/>
              </a:defRPr>
            </a:lvl1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6" name="Segnaposto testo 7"/>
          <p:cNvSpPr>
            <a:spLocks noGrp="1"/>
          </p:cNvSpPr>
          <p:nvPr>
            <p:ph type="body" sz="quarter" idx="13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+mj-lt"/>
              </a:defRPr>
            </a:lvl1pPr>
          </a:lstStyle>
          <a:p>
            <a:pPr lvl="0"/>
            <a:r>
              <a:rPr lang="it-IT"/>
              <a:t>Fare clic per modificare il titolo della diapositiva</a:t>
            </a:r>
          </a:p>
        </p:txBody>
      </p:sp>
    </p:spTree>
    <p:extLst>
      <p:ext uri="{BB962C8B-B14F-4D97-AF65-F5344CB8AC3E}">
        <p14:creationId xmlns:p14="http://schemas.microsoft.com/office/powerpoint/2010/main" val="32251778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10"/>
          <p:cNvSpPr>
            <a:spLocks noGrp="1"/>
          </p:cNvSpPr>
          <p:nvPr>
            <p:ph type="pic" sz="quarter" idx="10" hasCustomPrompt="1"/>
          </p:nvPr>
        </p:nvSpPr>
        <p:spPr>
          <a:xfrm>
            <a:off x="1534584" y="1700809"/>
            <a:ext cx="9122833" cy="39604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n-lt"/>
              </a:defRPr>
            </a:lvl1pPr>
          </a:lstStyle>
          <a:p>
            <a:r>
              <a:rPr lang="it-IT"/>
              <a:t>Fare clic sull’icona per inserire un’immagine</a:t>
            </a:r>
          </a:p>
        </p:txBody>
      </p:sp>
      <p:sp>
        <p:nvSpPr>
          <p:cNvPr id="5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+mj-lt"/>
              </a:defRPr>
            </a:lvl1pPr>
          </a:lstStyle>
          <a:p>
            <a:pPr lvl="0"/>
            <a:r>
              <a:rPr lang="it-IT"/>
              <a:t>Fare clic per modificare il titolo della diapositiva</a:t>
            </a:r>
          </a:p>
        </p:txBody>
      </p:sp>
    </p:spTree>
    <p:extLst>
      <p:ext uri="{BB962C8B-B14F-4D97-AF65-F5344CB8AC3E}">
        <p14:creationId xmlns:p14="http://schemas.microsoft.com/office/powerpoint/2010/main" val="23423440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1487488" y="2780928"/>
            <a:ext cx="9217024" cy="43237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t-IT"/>
              <a:t>Nome Cognome</a:t>
            </a:r>
          </a:p>
        </p:txBody>
      </p:sp>
      <p:sp>
        <p:nvSpPr>
          <p:cNvPr id="13" name="Segnaposto testo 12"/>
          <p:cNvSpPr>
            <a:spLocks noGrp="1"/>
          </p:cNvSpPr>
          <p:nvPr>
            <p:ph type="body" sz="quarter" idx="11" hasCustomPrompt="1"/>
          </p:nvPr>
        </p:nvSpPr>
        <p:spPr>
          <a:xfrm>
            <a:off x="1439483" y="3573017"/>
            <a:ext cx="9313035" cy="93610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t-IT"/>
              <a:t>Struttura</a:t>
            </a:r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12" hasCustomPrompt="1"/>
          </p:nvPr>
        </p:nvSpPr>
        <p:spPr>
          <a:xfrm>
            <a:off x="1390651" y="4725144"/>
            <a:ext cx="9410700" cy="144016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3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t-IT"/>
              <a:t>nome.cognome@unibo.it</a:t>
            </a:r>
          </a:p>
          <a:p>
            <a:pPr lvl="0"/>
            <a:r>
              <a:rPr lang="it-IT"/>
              <a:t>051 20 99982</a:t>
            </a:r>
          </a:p>
        </p:txBody>
      </p:sp>
    </p:spTree>
    <p:extLst>
      <p:ext uri="{BB962C8B-B14F-4D97-AF65-F5344CB8AC3E}">
        <p14:creationId xmlns:p14="http://schemas.microsoft.com/office/powerpoint/2010/main" val="1292617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punto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1412876"/>
            <a:ext cx="11233149" cy="431949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+mn-lt"/>
              </a:defRPr>
            </a:lvl1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10" name="Segnaposto testo 9"/>
          <p:cNvSpPr>
            <a:spLocks noGrp="1"/>
          </p:cNvSpPr>
          <p:nvPr>
            <p:ph type="body" sz="quarter" idx="12" hasCustomPrompt="1"/>
          </p:nvPr>
        </p:nvSpPr>
        <p:spPr>
          <a:xfrm>
            <a:off x="527051" y="1989138"/>
            <a:ext cx="11233149" cy="3744118"/>
          </a:xfrm>
          <a:prstGeom prst="rect">
            <a:avLst/>
          </a:prstGeom>
        </p:spPr>
        <p:txBody>
          <a:bodyPr/>
          <a:lstStyle>
            <a:lvl1pPr marL="285750" indent="-285750">
              <a:buFont typeface="Wingdings" panose="05000000000000000000" pitchFamily="2" charset="2"/>
              <a:buChar char="§"/>
              <a:defRPr sz="1800" baseline="0">
                <a:latin typeface="Century Gothic" panose="020B0502020202020204" pitchFamily="34" charset="0"/>
              </a:defRPr>
            </a:lvl1pPr>
            <a:lvl2pPr marL="742950" indent="-285750">
              <a:buFont typeface="Wingdings" panose="05000000000000000000" pitchFamily="2" charset="2"/>
              <a:buChar char="§"/>
              <a:defRPr sz="1800">
                <a:latin typeface="+mn-lt"/>
              </a:defRPr>
            </a:lvl2pPr>
          </a:lstStyle>
          <a:p>
            <a:pPr lvl="1"/>
            <a:r>
              <a:rPr lang="it-IT"/>
              <a:t>Fare clic per modificare il punto elenco uno</a:t>
            </a:r>
          </a:p>
          <a:p>
            <a:pPr lvl="1"/>
            <a:r>
              <a:rPr lang="it-IT"/>
              <a:t>Fare clic per modificare il punto elenco due</a:t>
            </a:r>
          </a:p>
          <a:p>
            <a:pPr lvl="1"/>
            <a:r>
              <a:rPr lang="it-IT"/>
              <a:t>Fare clic per modificare il punto elenco tre</a:t>
            </a:r>
          </a:p>
          <a:p>
            <a:pPr lvl="1"/>
            <a:r>
              <a:rPr lang="it-IT"/>
              <a:t>Fare clic per modificare il punto elenco quattro</a:t>
            </a:r>
          </a:p>
        </p:txBody>
      </p:sp>
      <p:sp>
        <p:nvSpPr>
          <p:cNvPr id="16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+mj-lt"/>
              </a:defRPr>
            </a:lvl1pPr>
          </a:lstStyle>
          <a:p>
            <a:pPr lvl="0"/>
            <a:r>
              <a:rPr lang="it-IT"/>
              <a:t>Fare clic per modificare il titolo della diapositiva</a:t>
            </a:r>
          </a:p>
        </p:txBody>
      </p:sp>
    </p:spTree>
    <p:extLst>
      <p:ext uri="{BB962C8B-B14F-4D97-AF65-F5344CB8AC3E}">
        <p14:creationId xmlns:p14="http://schemas.microsoft.com/office/powerpoint/2010/main" val="3043853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sempl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800" b="1">
                <a:solidFill>
                  <a:srgbClr val="BD2B0B"/>
                </a:solidFill>
                <a:latin typeface="+mj-lt"/>
              </a:defRPr>
            </a:lvl1pPr>
          </a:lstStyle>
          <a:p>
            <a:pPr lvl="0"/>
            <a:r>
              <a:rPr lang="it-IT" dirty="0"/>
              <a:t>Fare clic per modificare il titolo della diapositiva</a:t>
            </a:r>
          </a:p>
        </p:txBody>
      </p:sp>
      <p:sp>
        <p:nvSpPr>
          <p:cNvPr id="9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1412875"/>
            <a:ext cx="11233149" cy="4320381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C00000"/>
              </a:buClr>
              <a:buFont typeface="Wingdings" panose="05000000000000000000" pitchFamily="2" charset="2"/>
              <a:buChar char="v"/>
              <a:defRPr sz="2000" baseline="0">
                <a:latin typeface="+mn-lt"/>
              </a:defRPr>
            </a:lvl1pPr>
            <a:lvl2pPr marL="742950" indent="-285750">
              <a:buClr>
                <a:srgbClr val="C00000"/>
              </a:buClr>
              <a:buFont typeface="Courier New" panose="02070309020205020404" pitchFamily="49" charset="0"/>
              <a:buChar char="o"/>
              <a:defRPr sz="1800"/>
            </a:lvl2pPr>
            <a:lvl3pPr marL="1143000" indent="-228600">
              <a:buClr>
                <a:srgbClr val="C00000"/>
              </a:buClr>
              <a:buFont typeface="Wingdings" panose="05000000000000000000" pitchFamily="2" charset="2"/>
              <a:buChar char="§"/>
              <a:defRPr sz="1600"/>
            </a:lvl3pPr>
          </a:lstStyle>
          <a:p>
            <a:pPr lvl="0"/>
            <a:r>
              <a:rPr lang="it-IT" dirty="0"/>
              <a:t>Fare clic per modificare il testo</a:t>
            </a:r>
          </a:p>
          <a:p>
            <a:pPr lvl="1"/>
            <a:r>
              <a:rPr lang="it-IT" dirty="0"/>
              <a:t>Secondo</a:t>
            </a:r>
          </a:p>
          <a:p>
            <a:pPr lvl="2"/>
            <a:r>
              <a:rPr lang="it-IT" dirty="0"/>
              <a:t>Terzo </a:t>
            </a:r>
          </a:p>
        </p:txBody>
      </p:sp>
    </p:spTree>
    <p:extLst>
      <p:ext uri="{BB962C8B-B14F-4D97-AF65-F5344CB8AC3E}">
        <p14:creationId xmlns:p14="http://schemas.microsoft.com/office/powerpoint/2010/main" val="3418157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grafico 8"/>
          <p:cNvSpPr>
            <a:spLocks noGrp="1"/>
          </p:cNvSpPr>
          <p:nvPr>
            <p:ph type="chart" sz="quarter" idx="10" hasCustomPrompt="1"/>
          </p:nvPr>
        </p:nvSpPr>
        <p:spPr>
          <a:xfrm>
            <a:off x="911026" y="2781300"/>
            <a:ext cx="10369551" cy="2879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+mn-lt"/>
              </a:defRPr>
            </a:lvl1pPr>
          </a:lstStyle>
          <a:p>
            <a:r>
              <a:rPr lang="it-IT"/>
              <a:t>Fare clic sull’icona per inserire un grafico</a:t>
            </a:r>
          </a:p>
        </p:txBody>
      </p:sp>
      <p:sp>
        <p:nvSpPr>
          <p:cNvPr id="11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527051" y="1412876"/>
            <a:ext cx="11233149" cy="431949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+mn-lt"/>
              </a:defRPr>
            </a:lvl1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6" name="Segnaposto testo 7"/>
          <p:cNvSpPr>
            <a:spLocks noGrp="1"/>
          </p:cNvSpPr>
          <p:nvPr>
            <p:ph type="body" sz="quarter" idx="13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+mj-lt"/>
              </a:defRPr>
            </a:lvl1pPr>
          </a:lstStyle>
          <a:p>
            <a:pPr lvl="0"/>
            <a:r>
              <a:rPr lang="it-IT"/>
              <a:t>Fare clic per modificare il titolo della diapositiva</a:t>
            </a:r>
          </a:p>
        </p:txBody>
      </p:sp>
    </p:spTree>
    <p:extLst>
      <p:ext uri="{BB962C8B-B14F-4D97-AF65-F5344CB8AC3E}">
        <p14:creationId xmlns:p14="http://schemas.microsoft.com/office/powerpoint/2010/main" val="555833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10"/>
          <p:cNvSpPr>
            <a:spLocks noGrp="1"/>
          </p:cNvSpPr>
          <p:nvPr>
            <p:ph type="pic" sz="quarter" idx="10" hasCustomPrompt="1"/>
          </p:nvPr>
        </p:nvSpPr>
        <p:spPr>
          <a:xfrm>
            <a:off x="1534584" y="1700809"/>
            <a:ext cx="9122833" cy="4105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n-lt"/>
              </a:defRPr>
            </a:lvl1pPr>
          </a:lstStyle>
          <a:p>
            <a:r>
              <a:rPr lang="it-IT"/>
              <a:t>Fare clic sull’icona per inserire un’immagine</a:t>
            </a:r>
          </a:p>
        </p:txBody>
      </p:sp>
      <p:sp>
        <p:nvSpPr>
          <p:cNvPr id="5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+mj-lt"/>
              </a:defRPr>
            </a:lvl1pPr>
          </a:lstStyle>
          <a:p>
            <a:pPr lvl="0"/>
            <a:r>
              <a:rPr lang="it-IT"/>
              <a:t>Fare clic per modificare il titolo della diapositiva</a:t>
            </a:r>
          </a:p>
        </p:txBody>
      </p:sp>
    </p:spTree>
    <p:extLst>
      <p:ext uri="{BB962C8B-B14F-4D97-AF65-F5344CB8AC3E}">
        <p14:creationId xmlns:p14="http://schemas.microsoft.com/office/powerpoint/2010/main" val="3970258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sz="quarter" idx="10" hasCustomPrompt="1"/>
          </p:nvPr>
        </p:nvSpPr>
        <p:spPr>
          <a:xfrm>
            <a:off x="4751851" y="548680"/>
            <a:ext cx="6913364" cy="453650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36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t-IT"/>
              <a:t>Fare clic per inserire il titolo della presentazione</a:t>
            </a:r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 hasCustomPrompt="1"/>
          </p:nvPr>
        </p:nvSpPr>
        <p:spPr>
          <a:xfrm>
            <a:off x="4751917" y="5379814"/>
            <a:ext cx="7008283" cy="425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t-IT"/>
              <a:t>Nome Cognome</a:t>
            </a: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4751918" y="5877942"/>
            <a:ext cx="7105649" cy="791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t-IT"/>
              <a:t>Dipartimento/Struttura </a:t>
            </a:r>
            <a:r>
              <a:rPr lang="it-IT" err="1"/>
              <a:t>xxxxxx</a:t>
            </a:r>
            <a:r>
              <a:rPr lang="it-IT"/>
              <a:t> </a:t>
            </a:r>
            <a:r>
              <a:rPr lang="it-IT" err="1"/>
              <a:t>xxxxxxxxxxxx</a:t>
            </a:r>
            <a:r>
              <a:rPr lang="it-IT"/>
              <a:t> </a:t>
            </a:r>
            <a:r>
              <a:rPr lang="it-IT" err="1"/>
              <a:t>xxxxxxxx</a:t>
            </a:r>
            <a:r>
              <a:rPr lang="it-IT"/>
              <a:t> </a:t>
            </a:r>
            <a:r>
              <a:rPr lang="it-IT" err="1"/>
              <a:t>xxxxx</a:t>
            </a:r>
            <a:r>
              <a:rPr lang="it-IT"/>
              <a:t> </a:t>
            </a:r>
            <a:r>
              <a:rPr lang="it-IT" err="1"/>
              <a:t>xxxxxxxxxxxxxxxxxxx</a:t>
            </a:r>
            <a:r>
              <a:rPr lang="it-IT"/>
              <a:t> </a:t>
            </a:r>
            <a:r>
              <a:rPr lang="it-IT" err="1"/>
              <a:t>xxxxx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9447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1487488" y="2780928"/>
            <a:ext cx="9217024" cy="43237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t-IT"/>
              <a:t>Nome Cognome</a:t>
            </a:r>
          </a:p>
        </p:txBody>
      </p:sp>
      <p:sp>
        <p:nvSpPr>
          <p:cNvPr id="13" name="Segnaposto testo 12"/>
          <p:cNvSpPr>
            <a:spLocks noGrp="1"/>
          </p:cNvSpPr>
          <p:nvPr>
            <p:ph type="body" sz="quarter" idx="11" hasCustomPrompt="1"/>
          </p:nvPr>
        </p:nvSpPr>
        <p:spPr>
          <a:xfrm>
            <a:off x="1439483" y="3573017"/>
            <a:ext cx="9313035" cy="93610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t-IT"/>
              <a:t>Struttura</a:t>
            </a:r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12" hasCustomPrompt="1"/>
          </p:nvPr>
        </p:nvSpPr>
        <p:spPr>
          <a:xfrm>
            <a:off x="1390651" y="4725144"/>
            <a:ext cx="9410700" cy="144016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3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t-IT"/>
              <a:t>nome.cognome@unibo.it</a:t>
            </a:r>
          </a:p>
          <a:p>
            <a:pPr lvl="0"/>
            <a:r>
              <a:rPr lang="it-IT"/>
              <a:t>051 20 99982</a:t>
            </a:r>
          </a:p>
        </p:txBody>
      </p:sp>
    </p:spTree>
    <p:extLst>
      <p:ext uri="{BB962C8B-B14F-4D97-AF65-F5344CB8AC3E}">
        <p14:creationId xmlns:p14="http://schemas.microsoft.com/office/powerpoint/2010/main" val="4249450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punto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1412876"/>
            <a:ext cx="11233149" cy="431949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+mn-lt"/>
              </a:defRPr>
            </a:lvl1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10" name="Segnaposto testo 9"/>
          <p:cNvSpPr>
            <a:spLocks noGrp="1"/>
          </p:cNvSpPr>
          <p:nvPr>
            <p:ph type="body" sz="quarter" idx="12" hasCustomPrompt="1"/>
          </p:nvPr>
        </p:nvSpPr>
        <p:spPr>
          <a:xfrm>
            <a:off x="527051" y="1989138"/>
            <a:ext cx="11233149" cy="3744118"/>
          </a:xfrm>
          <a:prstGeom prst="rect">
            <a:avLst/>
          </a:prstGeom>
        </p:spPr>
        <p:txBody>
          <a:bodyPr/>
          <a:lstStyle>
            <a:lvl1pPr marL="285750" indent="-285750">
              <a:buFont typeface="Wingdings" panose="05000000000000000000" pitchFamily="2" charset="2"/>
              <a:buChar char="§"/>
              <a:defRPr sz="1800" baseline="0">
                <a:latin typeface="Century Gothic" panose="020B0502020202020204" pitchFamily="34" charset="0"/>
              </a:defRPr>
            </a:lvl1pPr>
            <a:lvl2pPr marL="742950" indent="-285750">
              <a:buFont typeface="Wingdings" panose="05000000000000000000" pitchFamily="2" charset="2"/>
              <a:buChar char="§"/>
              <a:defRPr sz="1800">
                <a:latin typeface="+mn-lt"/>
              </a:defRPr>
            </a:lvl2pPr>
          </a:lstStyle>
          <a:p>
            <a:pPr lvl="1"/>
            <a:r>
              <a:rPr lang="it-IT"/>
              <a:t>Fare clic per modificare il punto elenco uno</a:t>
            </a:r>
          </a:p>
          <a:p>
            <a:pPr lvl="1"/>
            <a:r>
              <a:rPr lang="it-IT"/>
              <a:t>Fare clic per modificare il punto elenco due</a:t>
            </a:r>
          </a:p>
          <a:p>
            <a:pPr lvl="1"/>
            <a:r>
              <a:rPr lang="it-IT"/>
              <a:t>Fare clic per modificare il punto elenco tre</a:t>
            </a:r>
          </a:p>
          <a:p>
            <a:pPr lvl="1"/>
            <a:r>
              <a:rPr lang="it-IT"/>
              <a:t>Fare clic per modificare il punto elenco quattro</a:t>
            </a:r>
          </a:p>
        </p:txBody>
      </p:sp>
      <p:sp>
        <p:nvSpPr>
          <p:cNvPr id="16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+mj-lt"/>
              </a:defRPr>
            </a:lvl1pPr>
          </a:lstStyle>
          <a:p>
            <a:pPr lvl="0"/>
            <a:r>
              <a:rPr lang="it-IT"/>
              <a:t>Fare clic per modificare il titolo della diapositiva</a:t>
            </a:r>
          </a:p>
        </p:txBody>
      </p:sp>
    </p:spTree>
    <p:extLst>
      <p:ext uri="{BB962C8B-B14F-4D97-AF65-F5344CB8AC3E}">
        <p14:creationId xmlns:p14="http://schemas.microsoft.com/office/powerpoint/2010/main" val="956468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Connettore 1 11"/>
          <p:cNvCxnSpPr/>
          <p:nvPr userDrawn="1"/>
        </p:nvCxnSpPr>
        <p:spPr>
          <a:xfrm>
            <a:off x="4367808" y="188640"/>
            <a:ext cx="0" cy="640871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magine 3">
            <a:extLst>
              <a:ext uri="{FF2B5EF4-FFF2-40B4-BE49-F238E27FC236}">
                <a16:creationId xmlns:a16="http://schemas.microsoft.com/office/drawing/2014/main" id="{5EE00A97-2907-46F9-965F-86535E724FB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1424" y="2060848"/>
            <a:ext cx="2436900" cy="180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657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09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5B4AE421-09DA-412D-AAD7-5E65002B1FDA}"/>
              </a:ext>
            </a:extLst>
          </p:cNvPr>
          <p:cNvSpPr txBox="1"/>
          <p:nvPr userDrawn="1"/>
        </p:nvSpPr>
        <p:spPr>
          <a:xfrm>
            <a:off x="179512" y="6525019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23C9881-DC19-44C1-8307-96C20AE8129F}" type="slidenum">
              <a:rPr lang="it-IT" sz="1200" smtClean="0"/>
              <a:t>‹N›</a:t>
            </a:fld>
            <a:endParaRPr lang="it-IT" sz="120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6726EE36-C2C5-4224-B32D-093745F9F2B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878304" y="5826343"/>
            <a:ext cx="1131773" cy="83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652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  <p:sldLayoutId id="2147483667" r:id="rId3"/>
    <p:sldLayoutId id="2147483669" r:id="rId4"/>
    <p:sldLayoutId id="2147483690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 userDrawn="1"/>
        </p:nvSpPr>
        <p:spPr>
          <a:xfrm>
            <a:off x="4175787" y="6453336"/>
            <a:ext cx="38404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>
                <a:solidFill>
                  <a:schemeClr val="tx1">
                    <a:lumMod val="65000"/>
                    <a:lumOff val="35000"/>
                  </a:schemeClr>
                </a:solidFill>
              </a:rPr>
              <a:t>www.unibo.it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DD0FC319-6CD8-4E12-A1D2-69D93160BF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05889" y="596073"/>
            <a:ext cx="1980221" cy="146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98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812" y="5693184"/>
            <a:ext cx="1583526" cy="111996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5B4AE421-09DA-412D-AAD7-5E65002B1FDA}"/>
              </a:ext>
            </a:extLst>
          </p:cNvPr>
          <p:cNvSpPr txBox="1"/>
          <p:nvPr userDrawn="1"/>
        </p:nvSpPr>
        <p:spPr>
          <a:xfrm>
            <a:off x="179512" y="6525019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23C9881-DC19-44C1-8307-96C20AE8129F}" type="slidenum">
              <a:rPr lang="it-IT" sz="1200" smtClean="0"/>
              <a:t>‹N›</a:t>
            </a:fld>
            <a:endParaRPr lang="it-IT" sz="1200"/>
          </a:p>
        </p:txBody>
      </p:sp>
    </p:spTree>
    <p:extLst>
      <p:ext uri="{BB962C8B-B14F-4D97-AF65-F5344CB8AC3E}">
        <p14:creationId xmlns:p14="http://schemas.microsoft.com/office/powerpoint/2010/main" val="2062291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5B4AE421-09DA-412D-AAD7-5E65002B1FDA}"/>
              </a:ext>
            </a:extLst>
          </p:cNvPr>
          <p:cNvSpPr txBox="1"/>
          <p:nvPr userDrawn="1"/>
        </p:nvSpPr>
        <p:spPr>
          <a:xfrm>
            <a:off x="179512" y="6525019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23C9881-DC19-44C1-8307-96C20AE8129F}" type="slidenum">
              <a:rPr lang="it-IT" sz="1200" smtClean="0"/>
              <a:t>‹N›</a:t>
            </a:fld>
            <a:endParaRPr lang="it-IT" sz="120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A84AD6F-6D7F-4E8E-BF9A-7F8BADC62E3E}"/>
              </a:ext>
            </a:extLst>
          </p:cNvPr>
          <p:cNvPicPr/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72" b="-9259"/>
          <a:stretch/>
        </p:blipFill>
        <p:spPr>
          <a:xfrm>
            <a:off x="10936707" y="5877272"/>
            <a:ext cx="1135957" cy="88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149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037DC112-7FE1-4949-997D-1BCC7F8E4CCE}"/>
              </a:ext>
            </a:extLst>
          </p:cNvPr>
          <p:cNvSpPr txBox="1"/>
          <p:nvPr userDrawn="1"/>
        </p:nvSpPr>
        <p:spPr>
          <a:xfrm>
            <a:off x="239350" y="6525020"/>
            <a:ext cx="10561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23C9881-DC19-44C1-8307-96C20AE8129F}" type="slidenum">
              <a:rPr lang="it-IT" sz="1200" smtClean="0"/>
              <a:t>‹N›</a:t>
            </a:fld>
            <a:endParaRPr lang="it-IT" sz="120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1F0A139-8303-4E02-94E1-3E5DCC6D7BF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512491" y="5864550"/>
            <a:ext cx="1440160" cy="79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58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 userDrawn="1"/>
        </p:nvSpPr>
        <p:spPr>
          <a:xfrm>
            <a:off x="4175787" y="6453336"/>
            <a:ext cx="38404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>
                <a:solidFill>
                  <a:schemeClr val="tx1">
                    <a:lumMod val="65000"/>
                    <a:lumOff val="35000"/>
                  </a:schemeClr>
                </a:solidFill>
              </a:rPr>
              <a:t>www.unibo.it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25A095BB-9E14-41BA-8B39-32305A4609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95790" y="620689"/>
            <a:ext cx="2400421" cy="1331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09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hyperlink" Target="https://www.youtube.com/user/UniBologna" TargetMode="External"/><Relationship Id="rId3" Type="http://schemas.openxmlformats.org/officeDocument/2006/relationships/hyperlink" Target="https://www.facebook.com/unibo.it" TargetMode="External"/><Relationship Id="rId7" Type="http://schemas.openxmlformats.org/officeDocument/2006/relationships/hyperlink" Target="https://www.linkedin.com/school/unibo/" TargetMode="External"/><Relationship Id="rId12" Type="http://schemas.openxmlformats.org/officeDocument/2006/relationships/image" Target="../media/image22.png"/><Relationship Id="rId2" Type="http://schemas.openxmlformats.org/officeDocument/2006/relationships/image" Target="../media/image17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11" Type="http://schemas.openxmlformats.org/officeDocument/2006/relationships/hyperlink" Target="https://www.tiktok.com/login?redirect_url=https%3A%2F%2Fwww.tiktok.com%2F%40joinunibo%3F_t%3D8k0c7yO3BLs%26_r%3D1&amp;lang=en&amp;enter_method=mandatory" TargetMode="External"/><Relationship Id="rId5" Type="http://schemas.openxmlformats.org/officeDocument/2006/relationships/hyperlink" Target="https://www.instagram.com/unibo/" TargetMode="External"/><Relationship Id="rId15" Type="http://schemas.openxmlformats.org/officeDocument/2006/relationships/hyperlink" Target="https://www.unibo.it/" TargetMode="External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openxmlformats.org/officeDocument/2006/relationships/hyperlink" Target="https://www.spreaker.com/user/universita-di-bologna--14289852" TargetMode="External"/><Relationship Id="rId1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530CFCA4-B8FB-4A31-9FE4-C34C1B53F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rete dei Research Manager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C01EA6DB-3FB1-43EE-87DC-35DB21A1D7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51917" y="5517232"/>
            <a:ext cx="7008283" cy="425450"/>
          </a:xfrm>
        </p:spPr>
        <p:txBody>
          <a:bodyPr/>
          <a:lstStyle/>
          <a:p>
            <a:endParaRPr lang="it-IT" sz="1800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2B5786D5-5B82-4455-A783-3A48CBA3F0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51918" y="5877942"/>
            <a:ext cx="7105649" cy="425450"/>
          </a:xfrm>
        </p:spPr>
        <p:txBody>
          <a:bodyPr/>
          <a:lstStyle/>
          <a:p>
            <a:endParaRPr lang="it-IT" sz="1800" dirty="0"/>
          </a:p>
        </p:txBody>
      </p:sp>
    </p:spTree>
    <p:extLst>
      <p:ext uri="{BB962C8B-B14F-4D97-AF65-F5344CB8AC3E}">
        <p14:creationId xmlns:p14="http://schemas.microsoft.com/office/powerpoint/2010/main" val="30852304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86F295-B066-3B15-5874-C2D9135354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A2B73192-6B4A-F95E-0971-B230D4912A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7051" y="476674"/>
            <a:ext cx="6862577" cy="648071"/>
          </a:xfrm>
        </p:spPr>
        <p:txBody>
          <a:bodyPr/>
          <a:lstStyle/>
          <a:p>
            <a:r>
              <a:rPr lang="it-IT" dirty="0"/>
              <a:t>La rete dei </a:t>
            </a:r>
            <a:r>
              <a:rPr lang="it-IT" dirty="0" err="1"/>
              <a:t>research</a:t>
            </a:r>
            <a:r>
              <a:rPr lang="it-IT" dirty="0"/>
              <a:t> manager: </a:t>
            </a:r>
            <a:br>
              <a:rPr lang="it-IT" dirty="0"/>
            </a:br>
            <a:r>
              <a:rPr lang="it-IT" dirty="0"/>
              <a:t>work in progress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9D5927C-EA58-6E3B-EB83-65EBBBA655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2" y="1412875"/>
            <a:ext cx="6980654" cy="4968451"/>
          </a:xfrm>
        </p:spPr>
        <p:txBody>
          <a:bodyPr/>
          <a:lstStyle/>
          <a:p>
            <a:pPr lvl="0"/>
            <a:r>
              <a:rPr lang="it-IT" dirty="0"/>
              <a:t>Strumenti</a:t>
            </a:r>
          </a:p>
          <a:p>
            <a:pPr lvl="1"/>
            <a:r>
              <a:rPr lang="it-IT" dirty="0"/>
              <a:t>Teams dedicato alla rete, per:</a:t>
            </a:r>
          </a:p>
          <a:p>
            <a:pPr lvl="2"/>
            <a:r>
              <a:rPr lang="it-IT" dirty="0"/>
              <a:t>Condividere documentazione e informazioni</a:t>
            </a:r>
          </a:p>
          <a:p>
            <a:pPr lvl="2"/>
            <a:r>
              <a:rPr lang="it-IT" dirty="0"/>
              <a:t>FAQ e self help</a:t>
            </a:r>
          </a:p>
          <a:p>
            <a:pPr lvl="1"/>
            <a:r>
              <a:rPr lang="it-IT" dirty="0"/>
              <a:t>Gruppi di lavoro «auto-organizzati» (diamo spazio al contributo che ciascuno può dare)</a:t>
            </a:r>
          </a:p>
          <a:p>
            <a:pPr lvl="1"/>
            <a:r>
              <a:rPr lang="it-IT" dirty="0"/>
              <a:t>Caffè dei Research Manager</a:t>
            </a:r>
          </a:p>
          <a:p>
            <a:pPr lvl="2"/>
            <a:r>
              <a:rPr lang="it-IT" dirty="0"/>
              <a:t>1 volta al mese: conoscersi, approfondire, formare</a:t>
            </a:r>
          </a:p>
          <a:p>
            <a:pPr lvl="2"/>
            <a:r>
              <a:rPr lang="it-IT" dirty="0"/>
              <a:t>Spazio per informare, confrontarsi, fare emergere problemi e opportunità </a:t>
            </a:r>
          </a:p>
          <a:p>
            <a:pPr lvl="1"/>
            <a:r>
              <a:rPr lang="it-IT" dirty="0"/>
              <a:t>Applicativi e digitalizzazione dei processi</a:t>
            </a:r>
          </a:p>
          <a:p>
            <a:pPr lvl="2"/>
            <a:r>
              <a:rPr lang="it-IT" dirty="0"/>
              <a:t>IRIS AP, InTime, Flussi firma digitale, Cruscotti per rendicontazione e audit, ecc. </a:t>
            </a:r>
          </a:p>
          <a:p>
            <a:pPr lvl="1"/>
            <a:r>
              <a:rPr lang="it-IT" dirty="0"/>
              <a:t>Formazione progettata congiuntamente con Responsabili amministrativo-gestionali e RM, erogata congiuntamente</a:t>
            </a:r>
          </a:p>
          <a:p>
            <a:endParaRPr lang="it-IT" dirty="0"/>
          </a:p>
        </p:txBody>
      </p:sp>
      <p:pic>
        <p:nvPicPr>
          <p:cNvPr id="5" name="Image 0" descr="preencoded.png">
            <a:extLst>
              <a:ext uri="{FF2B5EF4-FFF2-40B4-BE49-F238E27FC236}">
                <a16:creationId xmlns:a16="http://schemas.microsoft.com/office/drawing/2014/main" id="{D7A05A8E-8620-7D4E-467C-C58AED84F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328" y="1907727"/>
            <a:ext cx="3978116" cy="272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12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44B004CE-EEEB-BEF7-F0D4-6332ADC7DF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La rete dei </a:t>
            </a:r>
            <a:r>
              <a:rPr lang="it-IT" dirty="0" err="1"/>
              <a:t>research</a:t>
            </a:r>
            <a:r>
              <a:rPr lang="it-IT" dirty="0"/>
              <a:t> manager: </a:t>
            </a:r>
            <a:br>
              <a:rPr lang="it-IT" dirty="0"/>
            </a:br>
            <a:r>
              <a:rPr lang="it-IT" dirty="0"/>
              <a:t>work in progress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E93E928-607A-1488-D61B-1FCBF00A58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2" y="1412875"/>
            <a:ext cx="6777516" cy="4320381"/>
          </a:xfrm>
        </p:spPr>
        <p:txBody>
          <a:bodyPr/>
          <a:lstStyle/>
          <a:p>
            <a:pPr lvl="0"/>
            <a:r>
              <a:rPr lang="it-IT" dirty="0"/>
              <a:t>(possibili) evoluzioni del modello</a:t>
            </a:r>
          </a:p>
          <a:p>
            <a:pPr lvl="1"/>
            <a:r>
              <a:rPr lang="it-IT" dirty="0"/>
              <a:t>Strutturazione di uffici ricerca presso i dipartimenti</a:t>
            </a:r>
          </a:p>
          <a:p>
            <a:pPr lvl="1"/>
            <a:r>
              <a:rPr lang="it-IT" dirty="0"/>
              <a:t>Task force centrale che interviene a supporto per picchi di attività, turn-over, ecc.</a:t>
            </a:r>
          </a:p>
          <a:p>
            <a:pPr lvl="1"/>
            <a:r>
              <a:rPr lang="it-IT" dirty="0"/>
              <a:t>Funzione di service</a:t>
            </a:r>
          </a:p>
          <a:p>
            <a:endParaRPr lang="it-IT" dirty="0"/>
          </a:p>
          <a:p>
            <a:r>
              <a:rPr lang="it-IT" dirty="0"/>
              <a:t>Cosa ci piace</a:t>
            </a:r>
          </a:p>
          <a:p>
            <a:pPr lvl="1"/>
            <a:r>
              <a:rPr lang="it-IT" dirty="0"/>
              <a:t>Senso di comunità, nessuno è solo</a:t>
            </a:r>
          </a:p>
          <a:p>
            <a:pPr lvl="1"/>
            <a:r>
              <a:rPr lang="it-IT" dirty="0"/>
              <a:t>Liberare le energie</a:t>
            </a:r>
          </a:p>
          <a:p>
            <a:pPr lvl="1"/>
            <a:r>
              <a:rPr lang="it-IT" dirty="0"/>
              <a:t>Collaborazione (che coinvolge strutture, aree dell’amministrazione generale, le persone)</a:t>
            </a:r>
          </a:p>
          <a:p>
            <a:pPr lvl="1"/>
            <a:r>
              <a:rPr lang="it-IT" dirty="0"/>
              <a:t>Innovazione</a:t>
            </a:r>
          </a:p>
        </p:txBody>
      </p:sp>
      <p:pic>
        <p:nvPicPr>
          <p:cNvPr id="5" name="Image 0" descr="preencoded.png">
            <a:extLst>
              <a:ext uri="{FF2B5EF4-FFF2-40B4-BE49-F238E27FC236}">
                <a16:creationId xmlns:a16="http://schemas.microsoft.com/office/drawing/2014/main" id="{B44AFA1F-DE39-E4EA-F62C-17684AE0C0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5061" y="0"/>
            <a:ext cx="44869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349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9A4CFEE-D293-4CB0-9DF5-4EEE91D5229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9" cy="6857999"/>
          </a:xfrm>
          <a:prstGeom prst="rect">
            <a:avLst/>
          </a:prstGeom>
        </p:spPr>
      </p:pic>
      <p:pic>
        <p:nvPicPr>
          <p:cNvPr id="4" name="Immagine 3">
            <a:hlinkClick r:id="rId3"/>
            <a:extLst>
              <a:ext uri="{FF2B5EF4-FFF2-40B4-BE49-F238E27FC236}">
                <a16:creationId xmlns:a16="http://schemas.microsoft.com/office/drawing/2014/main" id="{F87C9AF2-F352-4A70-A930-C81590DC41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3364" y="4525876"/>
            <a:ext cx="536449" cy="536449"/>
          </a:xfrm>
          <a:prstGeom prst="rect">
            <a:avLst/>
          </a:prstGeom>
        </p:spPr>
      </p:pic>
      <p:pic>
        <p:nvPicPr>
          <p:cNvPr id="6" name="Immagine 5">
            <a:hlinkClick r:id="rId5"/>
            <a:extLst>
              <a:ext uri="{FF2B5EF4-FFF2-40B4-BE49-F238E27FC236}">
                <a16:creationId xmlns:a16="http://schemas.microsoft.com/office/drawing/2014/main" id="{0EFB2330-CCE3-426B-8605-6DE22EC7D9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3366" y="4525876"/>
            <a:ext cx="542545" cy="542545"/>
          </a:xfrm>
          <a:prstGeom prst="rect">
            <a:avLst/>
          </a:prstGeom>
        </p:spPr>
      </p:pic>
      <p:pic>
        <p:nvPicPr>
          <p:cNvPr id="8" name="Immagine 7">
            <a:hlinkClick r:id="rId7"/>
            <a:extLst>
              <a:ext uri="{FF2B5EF4-FFF2-40B4-BE49-F238E27FC236}">
                <a16:creationId xmlns:a16="http://schemas.microsoft.com/office/drawing/2014/main" id="{21368C39-7BC5-4AF5-9F6D-C40CFD59BB2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3364" y="5304158"/>
            <a:ext cx="542545" cy="542545"/>
          </a:xfrm>
          <a:prstGeom prst="rect">
            <a:avLst/>
          </a:prstGeom>
        </p:spPr>
      </p:pic>
      <p:pic>
        <p:nvPicPr>
          <p:cNvPr id="10" name="Immagine 9">
            <a:hlinkClick r:id="rId9"/>
            <a:extLst>
              <a:ext uri="{FF2B5EF4-FFF2-40B4-BE49-F238E27FC236}">
                <a16:creationId xmlns:a16="http://schemas.microsoft.com/office/drawing/2014/main" id="{3C1CB550-981F-47E0-B716-541C2B7634F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73366" y="5303525"/>
            <a:ext cx="543810" cy="543810"/>
          </a:xfrm>
          <a:prstGeom prst="rect">
            <a:avLst/>
          </a:prstGeom>
        </p:spPr>
      </p:pic>
      <p:pic>
        <p:nvPicPr>
          <p:cNvPr id="12" name="Immagine 11">
            <a:hlinkClick r:id="rId11"/>
            <a:extLst>
              <a:ext uri="{FF2B5EF4-FFF2-40B4-BE49-F238E27FC236}">
                <a16:creationId xmlns:a16="http://schemas.microsoft.com/office/drawing/2014/main" id="{CA7DFA5B-521C-408E-8FC1-7CF12DAB203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7266" y="5304158"/>
            <a:ext cx="542545" cy="542545"/>
          </a:xfrm>
          <a:prstGeom prst="rect">
            <a:avLst/>
          </a:prstGeom>
        </p:spPr>
      </p:pic>
      <p:pic>
        <p:nvPicPr>
          <p:cNvPr id="16" name="Immagine 15">
            <a:hlinkClick r:id="rId13"/>
            <a:extLst>
              <a:ext uri="{FF2B5EF4-FFF2-40B4-BE49-F238E27FC236}">
                <a16:creationId xmlns:a16="http://schemas.microsoft.com/office/drawing/2014/main" id="{9424A492-8CE3-49D8-94FE-5694782F0BB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67266" y="4525876"/>
            <a:ext cx="542545" cy="542545"/>
          </a:xfrm>
          <a:prstGeom prst="rect">
            <a:avLst/>
          </a:prstGeom>
        </p:spPr>
      </p:pic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BA9A540A-78B8-47A3-BC19-72D0B9D3D9C6}"/>
              </a:ext>
            </a:extLst>
          </p:cNvPr>
          <p:cNvSpPr txBox="1"/>
          <p:nvPr/>
        </p:nvSpPr>
        <p:spPr>
          <a:xfrm>
            <a:off x="1010661" y="3883933"/>
            <a:ext cx="16618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rgbClr val="BD2B0B"/>
                </a:solidFill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www.unibo.it</a:t>
            </a:r>
            <a:endParaRPr lang="it-IT" sz="2000" dirty="0">
              <a:solidFill>
                <a:srgbClr val="BD2B0B"/>
              </a:solidFill>
            </a:endParaRPr>
          </a:p>
        </p:txBody>
      </p:sp>
      <p:pic>
        <p:nvPicPr>
          <p:cNvPr id="5" name="Immagine 4" descr="Immagine che contiene fiore, schermata, arte, design&#10;&#10;Il contenuto generato dall'IA potrebbe non essere corretto.">
            <a:extLst>
              <a:ext uri="{FF2B5EF4-FFF2-40B4-BE49-F238E27FC236}">
                <a16:creationId xmlns:a16="http://schemas.microsoft.com/office/drawing/2014/main" id="{3602CBD9-D17D-7757-24EA-1AD1B59828E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65166" y="870686"/>
            <a:ext cx="2819116" cy="301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741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74BDA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68" y="126064"/>
            <a:ext cx="926672" cy="926672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420499" y="1443548"/>
            <a:ext cx="2520281" cy="2211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it-IT" b="1" dirty="0">
                <a:solidFill>
                  <a:srgbClr val="74BDAD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Area Medica</a:t>
            </a:r>
          </a:p>
          <a:p>
            <a:pPr algn="just">
              <a:spcAft>
                <a:spcPts val="0"/>
              </a:spcAft>
            </a:pPr>
            <a:endParaRPr lang="it-IT" sz="600" dirty="0">
              <a:solidFill>
                <a:srgbClr val="74BDAD"/>
              </a:solidFill>
              <a:latin typeface="Calibri" panose="020F0502020204030204" pitchFamily="34" charset="0"/>
              <a:ea typeface="Calibri" panose="020F0502020204030204" pitchFamily="34" charset="0"/>
              <a:cs typeface="DINOT-Cond" panose="020B0506020101010102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Scienze Biomediche e Neuromotorie</a:t>
            </a:r>
            <a:endParaRPr lang="it-IT" sz="1600" dirty="0">
              <a:solidFill>
                <a:srgbClr val="040404"/>
              </a:solidFill>
              <a:latin typeface="DINOT" panose="020B0504020101020102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Scienze Mediche e Chirurgiche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</a:rPr>
              <a:t>Scienze Mediche Veterinarie</a:t>
            </a:r>
          </a:p>
          <a:p>
            <a:pPr marL="342900" lvl="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endParaRPr lang="it-IT" sz="1200" dirty="0">
              <a:solidFill>
                <a:srgbClr val="000000"/>
              </a:solidFill>
              <a:effectLst/>
              <a:latin typeface="DINOT" panose="020B0504020101020102" pitchFamily="34" charset="0"/>
              <a:ea typeface="Calibri" panose="020F0502020204030204" pitchFamily="34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189482" y="1462132"/>
            <a:ext cx="274649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it-IT" b="1" dirty="0">
                <a:solidFill>
                  <a:srgbClr val="74BDAD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Area Scientifica</a:t>
            </a:r>
          </a:p>
          <a:p>
            <a:pPr algn="just">
              <a:spcAft>
                <a:spcPts val="0"/>
              </a:spcAft>
            </a:pPr>
            <a:endParaRPr lang="it-IT" sz="600" b="1" dirty="0">
              <a:solidFill>
                <a:srgbClr val="74BDAD"/>
              </a:solidFill>
              <a:latin typeface="DINOT" panose="020B0504020101020102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Chimica “Giacomo </a:t>
            </a:r>
            <a:r>
              <a:rPr lang="it-IT" sz="1600" dirty="0" err="1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Ciamician</a:t>
            </a: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”</a:t>
            </a:r>
            <a:endParaRPr lang="it-IT" sz="1600" dirty="0">
              <a:solidFill>
                <a:srgbClr val="040404"/>
              </a:solidFill>
              <a:latin typeface="DINOT" panose="020B0504020101020102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Chimica Industriale “Toso Montanari”</a:t>
            </a:r>
            <a:endParaRPr lang="it-IT" sz="1600" dirty="0">
              <a:solidFill>
                <a:srgbClr val="040404"/>
              </a:solidFill>
              <a:latin typeface="DINOT" panose="020B0504020101020102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Farmacia e Biotecnologie</a:t>
            </a:r>
            <a:endParaRPr lang="it-IT" sz="1600" dirty="0">
              <a:solidFill>
                <a:srgbClr val="040404"/>
              </a:solidFill>
              <a:latin typeface="DINOT" panose="020B0504020101020102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Fisica e Astronomia "Augusto Righi"</a:t>
            </a:r>
            <a:endParaRPr lang="it-IT" sz="1600" dirty="0">
              <a:solidFill>
                <a:srgbClr val="040404"/>
              </a:solidFill>
              <a:latin typeface="DINOT" panose="020B0504020101020102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Matematica</a:t>
            </a:r>
            <a:endParaRPr lang="it-IT" sz="1600" dirty="0">
              <a:solidFill>
                <a:srgbClr val="040404"/>
              </a:solidFill>
              <a:latin typeface="DINOT" panose="020B0504020101020102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Scienze Biologiche, Geologiche e Ambientali</a:t>
            </a:r>
            <a:endParaRPr lang="it-IT" sz="1600" dirty="0">
              <a:solidFill>
                <a:srgbClr val="040404"/>
              </a:solidFill>
              <a:latin typeface="DINOT" panose="020B0504020101020102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Scienze per la Qualità </a:t>
            </a:r>
          </a:p>
          <a:p>
            <a:pPr lvl="0"/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       della Vita</a:t>
            </a:r>
            <a:endParaRPr lang="it-IT" sz="1600" dirty="0">
              <a:solidFill>
                <a:srgbClr val="040404"/>
              </a:solidFill>
              <a:effectLst/>
              <a:latin typeface="DINOT" panose="020B0504020101020102" pitchFamily="34" charset="0"/>
              <a:ea typeface="Calibri" panose="020F0502020204030204" pitchFamily="34" charset="0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6184683" y="1443548"/>
            <a:ext cx="290211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it-IT" b="1" dirty="0">
                <a:solidFill>
                  <a:srgbClr val="74BDAD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Area Tecnologica</a:t>
            </a:r>
          </a:p>
          <a:p>
            <a:pPr algn="just">
              <a:spcAft>
                <a:spcPts val="0"/>
              </a:spcAft>
            </a:pPr>
            <a:endParaRPr lang="it-IT" sz="600" b="1" dirty="0">
              <a:solidFill>
                <a:srgbClr val="74BDAD"/>
              </a:solidFill>
              <a:latin typeface="Calibri" panose="020F0502020204030204" pitchFamily="34" charset="0"/>
              <a:ea typeface="Calibri" panose="020F0502020204030204" pitchFamily="34" charset="0"/>
              <a:cs typeface="DINOT-Cond" panose="020B0506020101010102" pitchFamily="34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Architettura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Informatica - Scienza e Ingegneria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Ingegneria civile, chimica, ambientale e dei Materiali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Ingegneria dell’Energia elettrica e dell’Informazione </a:t>
            </a:r>
            <a:b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</a:b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“Guglielmo Marconi”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Ingegneria industriale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Scienze e Tecnologie </a:t>
            </a:r>
          </a:p>
          <a:p>
            <a:pPr lvl="0"/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        agro-alimentari</a:t>
            </a:r>
            <a:endParaRPr lang="it-IT" sz="1600" dirty="0">
              <a:solidFill>
                <a:srgbClr val="040404"/>
              </a:solidFill>
              <a:effectLst/>
              <a:latin typeface="DINOT" panose="020B0504020101020102" pitchFamily="34" charset="0"/>
              <a:ea typeface="Calibri" panose="020F0502020204030204" pitchFamily="34" charset="0"/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9335501" y="1462132"/>
            <a:ext cx="2592288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it-IT" b="1" dirty="0">
                <a:solidFill>
                  <a:srgbClr val="74BDAD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Area Umanistica</a:t>
            </a:r>
          </a:p>
          <a:p>
            <a:pPr algn="just">
              <a:spcAft>
                <a:spcPts val="0"/>
              </a:spcAft>
            </a:pPr>
            <a:endParaRPr lang="it-IT" sz="600" b="1" dirty="0">
              <a:solidFill>
                <a:srgbClr val="74BDAD"/>
              </a:solidFill>
              <a:latin typeface="DINOT" panose="020B0504020101020102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Delle Arti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Filologia classica e Italianistica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Filosofia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Lingue, Letterature e Culture moderne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Psicologia “Renzo </a:t>
            </a:r>
            <a:r>
              <a:rPr lang="it-IT" sz="1600" dirty="0" err="1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Canestrari</a:t>
            </a: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”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Scienze dell’Educazione </a:t>
            </a:r>
            <a:b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</a:b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“Giovanni Maria </a:t>
            </a:r>
            <a:r>
              <a:rPr lang="it-IT" sz="1600" dirty="0" err="1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Bertin</a:t>
            </a: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”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Storia Culture Civiltà 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Beni culturali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Interpretazione e Traduzione</a:t>
            </a:r>
            <a:endParaRPr lang="it-IT" sz="1600" dirty="0">
              <a:solidFill>
                <a:srgbClr val="040404"/>
              </a:solidFill>
              <a:effectLst/>
              <a:latin typeface="DINOT" panose="020B0504020101020102" pitchFamily="34" charset="0"/>
              <a:ea typeface="Calibri" panose="020F0502020204030204" pitchFamily="34" charset="0"/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519209" y="3773955"/>
            <a:ext cx="2670273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it-IT" b="1" dirty="0">
                <a:solidFill>
                  <a:srgbClr val="74BDAD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Area Sociale</a:t>
            </a:r>
          </a:p>
          <a:p>
            <a:pPr algn="just">
              <a:spcAft>
                <a:spcPts val="0"/>
              </a:spcAft>
            </a:pPr>
            <a:endParaRPr lang="it-IT" sz="600" b="1" dirty="0">
              <a:solidFill>
                <a:srgbClr val="74BDAD"/>
              </a:solidFill>
              <a:latin typeface="DINOT" panose="020B0504020101020102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Scienze Aziendali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Scienze Economiche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Scienze Giuridiche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Scienze Politiche e sociali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Scienze statistiche</a:t>
            </a:r>
            <a:b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</a:b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“Paolo Fortunati”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it-IT" sz="1600" dirty="0">
                <a:solidFill>
                  <a:srgbClr val="040404"/>
                </a:solidFill>
                <a:latin typeface="Calibri" panose="020F0502020204030204" pitchFamily="34" charset="0"/>
                <a:ea typeface="Calibri" panose="020F0502020204030204" pitchFamily="34" charset="0"/>
                <a:cs typeface="DINOT-Cond" panose="020B0506020101010102" pitchFamily="34" charset="0"/>
              </a:rPr>
              <a:t>Sociologia e Diritto dell’Economia</a:t>
            </a:r>
          </a:p>
        </p:txBody>
      </p:sp>
      <p:sp>
        <p:nvSpPr>
          <p:cNvPr id="10" name="Segnaposto testo 4">
            <a:extLst>
              <a:ext uri="{FF2B5EF4-FFF2-40B4-BE49-F238E27FC236}">
                <a16:creationId xmlns:a16="http://schemas.microsoft.com/office/drawing/2014/main" id="{4E8F50CB-27B2-4404-9416-C8A26F319B8A}"/>
              </a:ext>
            </a:extLst>
          </p:cNvPr>
          <p:cNvSpPr txBox="1">
            <a:spLocks/>
          </p:cNvSpPr>
          <p:nvPr/>
        </p:nvSpPr>
        <p:spPr>
          <a:xfrm>
            <a:off x="1170224" y="392511"/>
            <a:ext cx="4968552" cy="40819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2200"/>
              </a:lnSpc>
              <a:spcBef>
                <a:spcPct val="20000"/>
              </a:spcBef>
              <a:buFont typeface="Arial" panose="020B0604020202020204" pitchFamily="34" charset="0"/>
              <a:buNone/>
              <a:defRPr sz="2400" b="1" kern="1200">
                <a:solidFill>
                  <a:srgbClr val="BD2B0B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31 DIPARTIMENTI e 5 CAMPUS </a:t>
            </a:r>
          </a:p>
        </p:txBody>
      </p:sp>
    </p:spTree>
    <p:extLst>
      <p:ext uri="{BB962C8B-B14F-4D97-AF65-F5344CB8AC3E}">
        <p14:creationId xmlns:p14="http://schemas.microsoft.com/office/powerpoint/2010/main" val="1130405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74BDA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68" y="126064"/>
            <a:ext cx="926672" cy="926672"/>
          </a:xfrm>
          <a:prstGeom prst="rect">
            <a:avLst/>
          </a:prstGeom>
        </p:spPr>
      </p:pic>
      <p:sp>
        <p:nvSpPr>
          <p:cNvPr id="10" name="Segnaposto testo 4">
            <a:extLst>
              <a:ext uri="{FF2B5EF4-FFF2-40B4-BE49-F238E27FC236}">
                <a16:creationId xmlns:a16="http://schemas.microsoft.com/office/drawing/2014/main" id="{D418AFC0-C3B8-4CCB-9E61-E3992D1D6848}"/>
              </a:ext>
            </a:extLst>
          </p:cNvPr>
          <p:cNvSpPr txBox="1">
            <a:spLocks/>
          </p:cNvSpPr>
          <p:nvPr/>
        </p:nvSpPr>
        <p:spPr>
          <a:xfrm>
            <a:off x="1170224" y="392511"/>
            <a:ext cx="4968552" cy="40819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2200"/>
              </a:lnSpc>
              <a:spcBef>
                <a:spcPct val="20000"/>
              </a:spcBef>
              <a:buFont typeface="Arial" panose="020B0604020202020204" pitchFamily="34" charset="0"/>
              <a:buNone/>
              <a:defRPr sz="2400" b="1" kern="1200">
                <a:solidFill>
                  <a:srgbClr val="BD2B0B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STUDENTI E DOTTORANDI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46EE72D2-B361-4C9C-9F7C-0719B10AFA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600" y="1907781"/>
            <a:ext cx="2743825" cy="3683839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A30C65E9-598F-A085-DA46-87E511C42B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6028" y="2889899"/>
            <a:ext cx="3746244" cy="357559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F7ADDC0D-BA93-6CE5-2833-61BB59A885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63263" y="1524000"/>
            <a:ext cx="2645841" cy="871571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A2D9A032-F594-2CB2-76A6-4D1AD35DE9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11308" y="3539940"/>
            <a:ext cx="3065179" cy="2925549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047EEB8C-0E86-98B4-8F84-F49E0FF8A9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19727" y="126064"/>
            <a:ext cx="2534991" cy="3191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02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74BDA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68" y="126064"/>
            <a:ext cx="926672" cy="926672"/>
          </a:xfrm>
          <a:prstGeom prst="rect">
            <a:avLst/>
          </a:prstGeom>
        </p:spPr>
      </p:pic>
      <p:sp>
        <p:nvSpPr>
          <p:cNvPr id="13" name="Shape 75"/>
          <p:cNvSpPr/>
          <p:nvPr/>
        </p:nvSpPr>
        <p:spPr>
          <a:xfrm>
            <a:off x="3629726" y="746185"/>
            <a:ext cx="4932548" cy="374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ts val="2200"/>
              </a:lnSpc>
              <a:spcBef>
                <a:spcPts val="400"/>
              </a:spcBef>
              <a:defRPr u="none">
                <a:solidFill>
                  <a:srgbClr val="BF311A"/>
                </a:solidFill>
              </a:defRPr>
            </a:pPr>
            <a:r>
              <a:rPr lang="it-IT" sz="2000" b="1" dirty="0">
                <a:solidFill>
                  <a:srgbClr val="74BDAD"/>
                </a:solidFill>
              </a:rPr>
              <a:t>RICERCA D’ECCELLENZA E MULTIDISCIPLINARE</a:t>
            </a:r>
            <a:endParaRPr sz="2000" b="1" dirty="0">
              <a:solidFill>
                <a:srgbClr val="74BDAD"/>
              </a:solidFill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432390" y="1485661"/>
            <a:ext cx="7345204" cy="2465523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783632" y="4316179"/>
            <a:ext cx="7119855" cy="2212725"/>
          </a:xfrm>
          <a:prstGeom prst="rect">
            <a:avLst/>
          </a:prstGeom>
        </p:spPr>
      </p:pic>
      <p:sp>
        <p:nvSpPr>
          <p:cNvPr id="8" name="Segnaposto testo 4">
            <a:extLst>
              <a:ext uri="{FF2B5EF4-FFF2-40B4-BE49-F238E27FC236}">
                <a16:creationId xmlns:a16="http://schemas.microsoft.com/office/drawing/2014/main" id="{DC2DF4A7-C384-45C3-A63B-E80FA49DB82D}"/>
              </a:ext>
            </a:extLst>
          </p:cNvPr>
          <p:cNvSpPr txBox="1">
            <a:spLocks/>
          </p:cNvSpPr>
          <p:nvPr/>
        </p:nvSpPr>
        <p:spPr>
          <a:xfrm>
            <a:off x="1170223" y="392511"/>
            <a:ext cx="8994539" cy="40819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2200"/>
              </a:lnSpc>
              <a:spcBef>
                <a:spcPct val="20000"/>
              </a:spcBef>
              <a:buFont typeface="Arial" panose="020B0604020202020204" pitchFamily="34" charset="0"/>
              <a:buNone/>
              <a:defRPr sz="2400" b="1" kern="1200">
                <a:solidFill>
                  <a:srgbClr val="BD2B0B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cap="all" dirty="0"/>
              <a:t>RICERCA</a:t>
            </a:r>
          </a:p>
        </p:txBody>
      </p:sp>
    </p:spTree>
    <p:extLst>
      <p:ext uri="{BB962C8B-B14F-4D97-AF65-F5344CB8AC3E}">
        <p14:creationId xmlns:p14="http://schemas.microsoft.com/office/powerpoint/2010/main" val="2635782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74BDA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68" y="126064"/>
            <a:ext cx="926672" cy="926672"/>
          </a:xfrm>
          <a:prstGeom prst="rect">
            <a:avLst/>
          </a:prstGeom>
        </p:spPr>
      </p:pic>
      <p:sp>
        <p:nvSpPr>
          <p:cNvPr id="17" name="Shape 75"/>
          <p:cNvSpPr/>
          <p:nvPr/>
        </p:nvSpPr>
        <p:spPr>
          <a:xfrm>
            <a:off x="1443067" y="1133218"/>
            <a:ext cx="3024336" cy="385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ts val="2200"/>
              </a:lnSpc>
              <a:spcBef>
                <a:spcPts val="400"/>
              </a:spcBef>
              <a:defRPr u="none">
                <a:solidFill>
                  <a:srgbClr val="BF311A"/>
                </a:solidFill>
              </a:defRPr>
            </a:pPr>
            <a:r>
              <a:rPr lang="it-IT" sz="2000" b="1" dirty="0">
                <a:solidFill>
                  <a:srgbClr val="74BDAD"/>
                </a:solidFill>
              </a:rPr>
              <a:t>PROGRAMMI EUROPEI</a:t>
            </a:r>
          </a:p>
        </p:txBody>
      </p:sp>
      <p:sp>
        <p:nvSpPr>
          <p:cNvPr id="13" name="Segnaposto testo 4">
            <a:extLst>
              <a:ext uri="{FF2B5EF4-FFF2-40B4-BE49-F238E27FC236}">
                <a16:creationId xmlns:a16="http://schemas.microsoft.com/office/drawing/2014/main" id="{CF67A782-CE2A-4F05-AF78-89D58C78E771}"/>
              </a:ext>
            </a:extLst>
          </p:cNvPr>
          <p:cNvSpPr txBox="1">
            <a:spLocks/>
          </p:cNvSpPr>
          <p:nvPr/>
        </p:nvSpPr>
        <p:spPr>
          <a:xfrm>
            <a:off x="1170223" y="392511"/>
            <a:ext cx="8994539" cy="40819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2200"/>
              </a:lnSpc>
              <a:spcBef>
                <a:spcPct val="20000"/>
              </a:spcBef>
              <a:buFont typeface="Arial" panose="020B0604020202020204" pitchFamily="34" charset="0"/>
              <a:buNone/>
              <a:defRPr sz="2400" b="1" kern="1200">
                <a:solidFill>
                  <a:srgbClr val="BD2B0B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cap="all" dirty="0"/>
              <a:t>PROGRAMMI COMPETITIVI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287D1037-E94D-47D4-BE70-68EE5EB5379C}"/>
              </a:ext>
            </a:extLst>
          </p:cNvPr>
          <p:cNvSpPr txBox="1"/>
          <p:nvPr/>
        </p:nvSpPr>
        <p:spPr>
          <a:xfrm>
            <a:off x="615133" y="1686774"/>
            <a:ext cx="60985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/>
              <a:t>&gt;127 mln € HORIZON EUROPE (2021-2027)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21FF8F3E-A1BB-4001-AEDB-245931E66E33}"/>
              </a:ext>
            </a:extLst>
          </p:cNvPr>
          <p:cNvSpPr txBox="1"/>
          <p:nvPr/>
        </p:nvSpPr>
        <p:spPr>
          <a:xfrm>
            <a:off x="625521" y="2103915"/>
            <a:ext cx="49664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259 progetti approvati: 90 coordinati di cui 18 progetti ERC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601C5C47-3EB3-44BF-8CBB-CF52A069CDB5}"/>
              </a:ext>
            </a:extLst>
          </p:cNvPr>
          <p:cNvSpPr txBox="1"/>
          <p:nvPr/>
        </p:nvSpPr>
        <p:spPr>
          <a:xfrm>
            <a:off x="581716" y="2798055"/>
            <a:ext cx="60985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/>
              <a:t>&gt;24.5 mln € ALTRI FINANZIAMENTI EUROPEI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DB6DC43F-454E-461C-9371-486E62CEAF24}"/>
              </a:ext>
            </a:extLst>
          </p:cNvPr>
          <p:cNvSpPr txBox="1"/>
          <p:nvPr/>
        </p:nvSpPr>
        <p:spPr>
          <a:xfrm>
            <a:off x="581716" y="3263707"/>
            <a:ext cx="46284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/>
              <a:t>&gt;8 mln € JOINT INITIATIVES</a:t>
            </a:r>
          </a:p>
        </p:txBody>
      </p:sp>
      <p:sp>
        <p:nvSpPr>
          <p:cNvPr id="2" name="Shape 75">
            <a:extLst>
              <a:ext uri="{FF2B5EF4-FFF2-40B4-BE49-F238E27FC236}">
                <a16:creationId xmlns:a16="http://schemas.microsoft.com/office/drawing/2014/main" id="{58549B81-370A-34F9-A24F-05228974A954}"/>
              </a:ext>
            </a:extLst>
          </p:cNvPr>
          <p:cNvSpPr/>
          <p:nvPr/>
        </p:nvSpPr>
        <p:spPr>
          <a:xfrm>
            <a:off x="7477707" y="389208"/>
            <a:ext cx="3024336" cy="385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ts val="2200"/>
              </a:lnSpc>
              <a:spcBef>
                <a:spcPts val="400"/>
              </a:spcBef>
              <a:defRPr u="none">
                <a:solidFill>
                  <a:srgbClr val="BF311A"/>
                </a:solidFill>
              </a:defRPr>
            </a:pPr>
            <a:r>
              <a:rPr lang="it-IT" sz="2000" b="1" dirty="0">
                <a:solidFill>
                  <a:srgbClr val="74BDAD"/>
                </a:solidFill>
              </a:rPr>
              <a:t>PROGRAMMI NAZIONALI</a:t>
            </a:r>
          </a:p>
        </p:txBody>
      </p:sp>
      <p:sp>
        <p:nvSpPr>
          <p:cNvPr id="4" name="Segnaposto testo 2">
            <a:extLst>
              <a:ext uri="{FF2B5EF4-FFF2-40B4-BE49-F238E27FC236}">
                <a16:creationId xmlns:a16="http://schemas.microsoft.com/office/drawing/2014/main" id="{575E2DE3-2A94-B8F7-D2D5-F52397712FBC}"/>
              </a:ext>
            </a:extLst>
          </p:cNvPr>
          <p:cNvSpPr txBox="1">
            <a:spLocks/>
          </p:cNvSpPr>
          <p:nvPr/>
        </p:nvSpPr>
        <p:spPr>
          <a:xfrm>
            <a:off x="6600058" y="823966"/>
            <a:ext cx="5688632" cy="3426795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Wingdings" panose="05000000000000000000" pitchFamily="2" charset="2"/>
              <a:buChar char="v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b="1" dirty="0">
                <a:solidFill>
                  <a:srgbClr val="040404"/>
                </a:solidFill>
              </a:rPr>
              <a:t>&gt;41 mln €:</a:t>
            </a:r>
          </a:p>
          <a:p>
            <a:r>
              <a:rPr lang="it-IT" dirty="0">
                <a:solidFill>
                  <a:srgbClr val="040404"/>
                </a:solidFill>
              </a:rPr>
              <a:t>PRIN 2022: 557 progetti finanziati (206 </a:t>
            </a:r>
            <a:r>
              <a:rPr lang="it-IT" dirty="0" err="1">
                <a:solidFill>
                  <a:srgbClr val="040404"/>
                </a:solidFill>
              </a:rPr>
              <a:t>coord</a:t>
            </a:r>
            <a:r>
              <a:rPr lang="it-IT" dirty="0">
                <a:solidFill>
                  <a:srgbClr val="040404"/>
                </a:solidFill>
              </a:rPr>
              <a:t>.)</a:t>
            </a:r>
            <a:endParaRPr lang="it-IT" sz="1200" dirty="0">
              <a:solidFill>
                <a:srgbClr val="040404"/>
              </a:solidFill>
            </a:endParaRPr>
          </a:p>
          <a:p>
            <a:r>
              <a:rPr lang="it-IT" b="1" dirty="0">
                <a:solidFill>
                  <a:srgbClr val="040404"/>
                </a:solidFill>
              </a:rPr>
              <a:t>&gt;15 mln €:</a:t>
            </a:r>
          </a:p>
          <a:p>
            <a:r>
              <a:rPr lang="it-IT" dirty="0">
                <a:solidFill>
                  <a:srgbClr val="040404"/>
                </a:solidFill>
              </a:rPr>
              <a:t>PRIN 2022 PNRR: 161 progetti finanziati (68 </a:t>
            </a:r>
            <a:r>
              <a:rPr lang="it-IT" dirty="0" err="1">
                <a:solidFill>
                  <a:srgbClr val="040404"/>
                </a:solidFill>
              </a:rPr>
              <a:t>coord</a:t>
            </a:r>
            <a:r>
              <a:rPr lang="it-IT" dirty="0">
                <a:solidFill>
                  <a:srgbClr val="040404"/>
                </a:solidFill>
              </a:rPr>
              <a:t>.)</a:t>
            </a:r>
          </a:p>
          <a:p>
            <a:r>
              <a:rPr lang="it-IT" b="1" dirty="0">
                <a:solidFill>
                  <a:srgbClr val="040404"/>
                </a:solidFill>
              </a:rPr>
              <a:t>&gt;9,5 mln €:</a:t>
            </a:r>
          </a:p>
          <a:p>
            <a:r>
              <a:rPr lang="it-IT" dirty="0">
                <a:solidFill>
                  <a:srgbClr val="040404"/>
                </a:solidFill>
              </a:rPr>
              <a:t>PRIN 2020: 62 progetti finanziati, di cui 22 nel ruolo di coordinatori nazionali</a:t>
            </a:r>
          </a:p>
          <a:p>
            <a:r>
              <a:rPr lang="it-IT" b="1" dirty="0">
                <a:solidFill>
                  <a:srgbClr val="040404"/>
                </a:solidFill>
              </a:rPr>
              <a:t>&gt;12 mln € </a:t>
            </a:r>
            <a:r>
              <a:rPr lang="it-IT" dirty="0">
                <a:solidFill>
                  <a:srgbClr val="040404"/>
                </a:solidFill>
              </a:rPr>
              <a:t>FIS</a:t>
            </a:r>
          </a:p>
          <a:p>
            <a:r>
              <a:rPr lang="it-IT" b="1" dirty="0">
                <a:solidFill>
                  <a:srgbClr val="040404"/>
                </a:solidFill>
              </a:rPr>
              <a:t>88,3 mln€ </a:t>
            </a:r>
            <a:r>
              <a:rPr lang="it-IT" dirty="0">
                <a:solidFill>
                  <a:srgbClr val="040404"/>
                </a:solidFill>
              </a:rPr>
              <a:t>Dipartimenti di eccellenza</a:t>
            </a:r>
          </a:p>
          <a:p>
            <a:r>
              <a:rPr lang="it-IT" b="1" dirty="0">
                <a:solidFill>
                  <a:srgbClr val="040404"/>
                </a:solidFill>
              </a:rPr>
              <a:t>&gt;11 mln €  </a:t>
            </a:r>
            <a:r>
              <a:rPr lang="it-IT" dirty="0">
                <a:solidFill>
                  <a:srgbClr val="040404"/>
                </a:solidFill>
              </a:rPr>
              <a:t>ALTRI FINANZIAMENTI NAZIONALI</a:t>
            </a:r>
          </a:p>
        </p:txBody>
      </p:sp>
      <p:sp>
        <p:nvSpPr>
          <p:cNvPr id="5" name="Segnaposto testo 2">
            <a:extLst>
              <a:ext uri="{FF2B5EF4-FFF2-40B4-BE49-F238E27FC236}">
                <a16:creationId xmlns:a16="http://schemas.microsoft.com/office/drawing/2014/main" id="{E11683D0-78DA-F61E-D2F1-723B985283BB}"/>
              </a:ext>
            </a:extLst>
          </p:cNvPr>
          <p:cNvSpPr txBox="1">
            <a:spLocks/>
          </p:cNvSpPr>
          <p:nvPr/>
        </p:nvSpPr>
        <p:spPr>
          <a:xfrm>
            <a:off x="358282" y="4629181"/>
            <a:ext cx="5328592" cy="167885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Wingdings" panose="05000000000000000000" pitchFamily="2" charset="2"/>
              <a:buChar char="v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b="1" dirty="0">
                <a:solidFill>
                  <a:srgbClr val="040404"/>
                </a:solidFill>
              </a:rPr>
              <a:t>56.5 mln €</a:t>
            </a:r>
          </a:p>
          <a:p>
            <a:r>
              <a:rPr lang="it-IT" dirty="0">
                <a:solidFill>
                  <a:srgbClr val="040404"/>
                </a:solidFill>
              </a:rPr>
              <a:t>PR-FESR Emilia Romagna (2021-2027)</a:t>
            </a:r>
          </a:p>
          <a:p>
            <a:r>
              <a:rPr lang="it-IT" dirty="0">
                <a:solidFill>
                  <a:srgbClr val="040404"/>
                </a:solidFill>
              </a:rPr>
              <a:t>Altri bandi regionali</a:t>
            </a:r>
          </a:p>
          <a:p>
            <a:r>
              <a:rPr lang="it-IT" dirty="0">
                <a:solidFill>
                  <a:srgbClr val="040404"/>
                </a:solidFill>
              </a:rPr>
              <a:t>Fondazioni (2017-2024) e altri progetti regionali e locali</a:t>
            </a:r>
          </a:p>
        </p:txBody>
      </p:sp>
      <p:sp>
        <p:nvSpPr>
          <p:cNvPr id="7" name="Shape 75">
            <a:extLst>
              <a:ext uri="{FF2B5EF4-FFF2-40B4-BE49-F238E27FC236}">
                <a16:creationId xmlns:a16="http://schemas.microsoft.com/office/drawing/2014/main" id="{6958AD4A-5BC1-722B-E015-1CDD168E7408}"/>
              </a:ext>
            </a:extLst>
          </p:cNvPr>
          <p:cNvSpPr/>
          <p:nvPr/>
        </p:nvSpPr>
        <p:spPr>
          <a:xfrm>
            <a:off x="1079935" y="4081671"/>
            <a:ext cx="3885286" cy="374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ts val="2200"/>
              </a:lnSpc>
              <a:spcBef>
                <a:spcPts val="400"/>
              </a:spcBef>
              <a:defRPr u="none">
                <a:solidFill>
                  <a:srgbClr val="BF311A"/>
                </a:solidFill>
              </a:defRPr>
            </a:pPr>
            <a:r>
              <a:rPr lang="it-IT" sz="2000" b="1" dirty="0">
                <a:solidFill>
                  <a:srgbClr val="74BDAD"/>
                </a:solidFill>
              </a:rPr>
              <a:t>PROGRAMMI REGIONALI E LOCALI</a:t>
            </a:r>
          </a:p>
        </p:txBody>
      </p:sp>
      <p:sp>
        <p:nvSpPr>
          <p:cNvPr id="8" name="Shape 75">
            <a:extLst>
              <a:ext uri="{FF2B5EF4-FFF2-40B4-BE49-F238E27FC236}">
                <a16:creationId xmlns:a16="http://schemas.microsoft.com/office/drawing/2014/main" id="{839150FD-D75E-C7A4-B230-9BDE4AA06078}"/>
              </a:ext>
            </a:extLst>
          </p:cNvPr>
          <p:cNvSpPr/>
          <p:nvPr/>
        </p:nvSpPr>
        <p:spPr>
          <a:xfrm>
            <a:off x="7477707" y="4430401"/>
            <a:ext cx="3024336" cy="385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ts val="2200"/>
              </a:lnSpc>
              <a:spcBef>
                <a:spcPts val="400"/>
              </a:spcBef>
              <a:defRPr u="none">
                <a:solidFill>
                  <a:srgbClr val="BF311A"/>
                </a:solidFill>
              </a:defRPr>
            </a:pPr>
            <a:r>
              <a:rPr lang="it-IT" sz="2000" b="1" dirty="0">
                <a:solidFill>
                  <a:srgbClr val="74BDAD"/>
                </a:solidFill>
              </a:rPr>
              <a:t>PNRR</a:t>
            </a:r>
          </a:p>
        </p:txBody>
      </p:sp>
      <p:sp>
        <p:nvSpPr>
          <p:cNvPr id="10" name="Segnaposto testo 2">
            <a:extLst>
              <a:ext uri="{FF2B5EF4-FFF2-40B4-BE49-F238E27FC236}">
                <a16:creationId xmlns:a16="http://schemas.microsoft.com/office/drawing/2014/main" id="{CACB3311-75B1-4099-D33A-4BA27B85445E}"/>
              </a:ext>
            </a:extLst>
          </p:cNvPr>
          <p:cNvSpPr txBox="1">
            <a:spLocks/>
          </p:cNvSpPr>
          <p:nvPr/>
        </p:nvSpPr>
        <p:spPr>
          <a:xfrm>
            <a:off x="6600058" y="4876880"/>
            <a:ext cx="5688632" cy="167885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Wingdings" panose="05000000000000000000" pitchFamily="2" charset="2"/>
              <a:buChar char="v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b="1" dirty="0">
                <a:solidFill>
                  <a:srgbClr val="040404"/>
                </a:solidFill>
              </a:rPr>
              <a:t>22,5 mln €: </a:t>
            </a:r>
            <a:r>
              <a:rPr lang="it-IT" b="1" dirty="0" err="1">
                <a:solidFill>
                  <a:srgbClr val="040404"/>
                </a:solidFill>
              </a:rPr>
              <a:t>Ecosister</a:t>
            </a:r>
            <a:endParaRPr lang="it-IT" b="1" dirty="0">
              <a:solidFill>
                <a:srgbClr val="040404"/>
              </a:solidFill>
            </a:endParaRPr>
          </a:p>
          <a:p>
            <a:r>
              <a:rPr lang="it-IT" b="1" dirty="0">
                <a:solidFill>
                  <a:srgbClr val="040404"/>
                </a:solidFill>
              </a:rPr>
              <a:t>12,4 mln €: 8 progetti  Infrastrutture di ricerca</a:t>
            </a:r>
          </a:p>
          <a:p>
            <a:r>
              <a:rPr lang="it-IT" b="1" dirty="0">
                <a:solidFill>
                  <a:srgbClr val="040404"/>
                </a:solidFill>
              </a:rPr>
              <a:t>55,3 mln €: 5 CN</a:t>
            </a:r>
          </a:p>
          <a:p>
            <a:r>
              <a:rPr lang="it-IT" b="1" dirty="0">
                <a:solidFill>
                  <a:srgbClr val="040404"/>
                </a:solidFill>
              </a:rPr>
              <a:t>102,6 mln € 13 PE</a:t>
            </a:r>
          </a:p>
          <a:p>
            <a:r>
              <a:rPr lang="it-IT" b="1" dirty="0">
                <a:solidFill>
                  <a:srgbClr val="040404"/>
                </a:solidFill>
              </a:rPr>
              <a:t>24,7 mln €  PNC</a:t>
            </a:r>
          </a:p>
        </p:txBody>
      </p:sp>
    </p:spTree>
    <p:extLst>
      <p:ext uri="{BB962C8B-B14F-4D97-AF65-F5344CB8AC3E}">
        <p14:creationId xmlns:p14="http://schemas.microsoft.com/office/powerpoint/2010/main" val="1987611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74BDA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68" y="126064"/>
            <a:ext cx="926672" cy="926672"/>
          </a:xfrm>
          <a:prstGeom prst="rect">
            <a:avLst/>
          </a:prstGeom>
        </p:spPr>
      </p:pic>
      <p:sp>
        <p:nvSpPr>
          <p:cNvPr id="9" name="Segnaposto testo 4">
            <a:extLst>
              <a:ext uri="{FF2B5EF4-FFF2-40B4-BE49-F238E27FC236}">
                <a16:creationId xmlns:a16="http://schemas.microsoft.com/office/drawing/2014/main" id="{4F248247-544F-4D63-8D0A-9197116D192D}"/>
              </a:ext>
            </a:extLst>
          </p:cNvPr>
          <p:cNvSpPr txBox="1">
            <a:spLocks/>
          </p:cNvSpPr>
          <p:nvPr/>
        </p:nvSpPr>
        <p:spPr>
          <a:xfrm>
            <a:off x="1170223" y="392511"/>
            <a:ext cx="8994539" cy="40819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2200"/>
              </a:lnSpc>
              <a:spcBef>
                <a:spcPct val="20000"/>
              </a:spcBef>
              <a:buFont typeface="Arial" panose="020B0604020202020204" pitchFamily="34" charset="0"/>
              <a:buNone/>
              <a:defRPr sz="2400" b="1" kern="1200">
                <a:solidFill>
                  <a:srgbClr val="BD2B0B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cap="all" dirty="0"/>
              <a:t>PERSONE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39C36C5D-3D80-4D5A-B2B8-7ADA6C5BDA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9" y="1340768"/>
            <a:ext cx="3527835" cy="4617444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ECE2FE06-126E-9614-EE1E-B40738032AD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8338"/>
          <a:stretch>
            <a:fillRect/>
          </a:stretch>
        </p:blipFill>
        <p:spPr>
          <a:xfrm>
            <a:off x="7176677" y="1686384"/>
            <a:ext cx="3527833" cy="3880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923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5786A7E3-0446-CAC8-EFCB-2DE3E5ADDC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Un sistema complesso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B2C9D3B-A4F8-2459-C13A-D9EF7ECD4A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2" y="1412875"/>
            <a:ext cx="5055042" cy="4320381"/>
          </a:xfrm>
        </p:spPr>
        <p:txBody>
          <a:bodyPr/>
          <a:lstStyle/>
          <a:p>
            <a:r>
              <a:rPr lang="it-IT" dirty="0"/>
              <a:t>Numerosità e diversità degli elementi</a:t>
            </a:r>
          </a:p>
          <a:p>
            <a:endParaRPr lang="it-IT" dirty="0"/>
          </a:p>
          <a:p>
            <a:r>
              <a:rPr lang="it-IT" dirty="0"/>
              <a:t>Interconnessione e interdipendenza</a:t>
            </a:r>
          </a:p>
          <a:p>
            <a:endParaRPr lang="it-IT" dirty="0"/>
          </a:p>
          <a:p>
            <a:r>
              <a:rPr lang="it-IT" dirty="0"/>
              <a:t>Non linearità </a:t>
            </a:r>
          </a:p>
          <a:p>
            <a:endParaRPr lang="it-IT" dirty="0"/>
          </a:p>
          <a:p>
            <a:r>
              <a:rPr lang="it-IT" dirty="0"/>
              <a:t>Capacità di auto-organizzazione e adattamento</a:t>
            </a:r>
          </a:p>
          <a:p>
            <a:endParaRPr lang="it-IT" dirty="0"/>
          </a:p>
          <a:p>
            <a:r>
              <a:rPr lang="it-IT" dirty="0"/>
              <a:t>Comportamento emergente</a:t>
            </a:r>
          </a:p>
          <a:p>
            <a:endParaRPr lang="it-IT" dirty="0"/>
          </a:p>
          <a:p>
            <a:r>
              <a:rPr lang="it-IT" dirty="0"/>
              <a:t>Evoluzione e riorganizzazione continua 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91DF1236-45E1-9781-0A6C-09D11067F1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3293" y="391610"/>
            <a:ext cx="6813013" cy="538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599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44FD9958-B43D-F9D7-26AE-3BAFD93208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 err="1"/>
              <a:t>Cronostoria</a:t>
            </a:r>
            <a:r>
              <a:rPr lang="it-IT" dirty="0"/>
              <a:t> Research Manager @UNIBO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67A5375-4659-2D04-4C20-A0F4197EEF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2005-2012: focus su FP7 e avvio professionalizzazione del profilo di supporto a progettazione e gestione</a:t>
            </a:r>
          </a:p>
          <a:p>
            <a:endParaRPr lang="it-IT" dirty="0"/>
          </a:p>
          <a:p>
            <a:r>
              <a:rPr lang="it-IT" dirty="0"/>
              <a:t>2013-2015: prima idea di un modello a rete, riorganizzazioni, abbandono</a:t>
            </a:r>
          </a:p>
          <a:p>
            <a:endParaRPr lang="it-IT" dirty="0"/>
          </a:p>
          <a:p>
            <a:r>
              <a:rPr lang="it-IT" dirty="0"/>
              <a:t>2018-2021: reclutamento delle prime figure ad hoc di supporto alla ricerca presso le strutture dipartimentali</a:t>
            </a:r>
          </a:p>
          <a:p>
            <a:pPr lvl="1"/>
            <a:r>
              <a:rPr lang="it-IT" dirty="0"/>
              <a:t>Successo, flessibilità e auto-organizzazione</a:t>
            </a:r>
          </a:p>
          <a:p>
            <a:endParaRPr lang="it-IT" dirty="0"/>
          </a:p>
          <a:p>
            <a:r>
              <a:rPr lang="it-IT" dirty="0"/>
              <a:t>2022-2025: </a:t>
            </a:r>
          </a:p>
          <a:p>
            <a:pPr lvl="1"/>
            <a:r>
              <a:rPr lang="it-IT" dirty="0"/>
              <a:t>Aumento della complessità: PNRR, volumi di lavoro, riorganizzazioni Aree, focus sui dipartimenti</a:t>
            </a:r>
          </a:p>
          <a:p>
            <a:pPr lvl="1"/>
            <a:r>
              <a:rPr lang="it-IT" dirty="0"/>
              <a:t>Quale organizzazione? Quale relazione tra presidi centrali e funzioni dipartimentali? </a:t>
            </a:r>
          </a:p>
          <a:p>
            <a:pPr lvl="1"/>
            <a:r>
              <a:rPr lang="it-IT" dirty="0"/>
              <a:t>Esigenza di organizzare, gestire e valorizzare</a:t>
            </a:r>
          </a:p>
          <a:p>
            <a:pPr lvl="1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30430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32BD8264-689F-0204-3F89-FEE5B16D52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7051" y="476674"/>
            <a:ext cx="6862577" cy="648071"/>
          </a:xfrm>
        </p:spPr>
        <p:txBody>
          <a:bodyPr/>
          <a:lstStyle/>
          <a:p>
            <a:r>
              <a:rPr lang="it-IT" dirty="0"/>
              <a:t>La rete dei </a:t>
            </a:r>
            <a:r>
              <a:rPr lang="it-IT" dirty="0" err="1"/>
              <a:t>research</a:t>
            </a:r>
            <a:r>
              <a:rPr lang="it-IT" dirty="0"/>
              <a:t> manager: </a:t>
            </a:r>
            <a:br>
              <a:rPr lang="it-IT" dirty="0"/>
            </a:br>
            <a:r>
              <a:rPr lang="it-IT" dirty="0"/>
              <a:t>work in progress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85A46FF-A16C-2ECD-AF32-E81BFB0A98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2" y="1412875"/>
            <a:ext cx="6980654" cy="5126148"/>
          </a:xfrm>
        </p:spPr>
        <p:txBody>
          <a:bodyPr/>
          <a:lstStyle/>
          <a:p>
            <a:pPr lvl="0"/>
            <a:r>
              <a:rPr lang="it-IT" dirty="0"/>
              <a:t>Organizzare una famiglia professionale</a:t>
            </a:r>
          </a:p>
          <a:p>
            <a:pPr lvl="1"/>
            <a:r>
              <a:rPr lang="it-IT" dirty="0"/>
              <a:t>Mappare le competenze core del profilo</a:t>
            </a:r>
          </a:p>
          <a:p>
            <a:pPr lvl="1"/>
            <a:r>
              <a:rPr lang="it-IT" dirty="0"/>
              <a:t>Mappare i modelli organizzativi delle strutture, le inter-relazioni interne e esterne alle strutture</a:t>
            </a:r>
          </a:p>
          <a:p>
            <a:pPr lvl="1"/>
            <a:r>
              <a:rPr lang="it-IT" dirty="0"/>
              <a:t>Definire il profilo</a:t>
            </a:r>
          </a:p>
          <a:p>
            <a:pPr lvl="1"/>
            <a:r>
              <a:rPr lang="it-IT" dirty="0"/>
              <a:t>Reclutare ad hoc</a:t>
            </a:r>
          </a:p>
          <a:p>
            <a:pPr lvl="1"/>
            <a:r>
              <a:rPr lang="it-IT" dirty="0"/>
              <a:t>Formare ad hoc</a:t>
            </a:r>
          </a:p>
          <a:p>
            <a:pPr lvl="0"/>
            <a:endParaRPr lang="it-IT" dirty="0"/>
          </a:p>
          <a:p>
            <a:pPr lvl="0"/>
            <a:r>
              <a:rPr lang="it-IT" dirty="0"/>
              <a:t>Chiarire ruoli e processi tra Aree e Dipartimenti</a:t>
            </a:r>
          </a:p>
          <a:p>
            <a:pPr lvl="0"/>
            <a:endParaRPr lang="it-IT" dirty="0"/>
          </a:p>
          <a:p>
            <a:pPr lvl="0"/>
            <a:r>
              <a:rPr lang="it-IT" dirty="0"/>
              <a:t>Costruire una comunità di pratica</a:t>
            </a:r>
          </a:p>
          <a:p>
            <a:pPr lvl="1"/>
            <a:r>
              <a:rPr lang="it-IT" dirty="0"/>
              <a:t>Non noi versus voi, ma </a:t>
            </a:r>
            <a:r>
              <a:rPr lang="it-IT" b="1" dirty="0"/>
              <a:t>NOI</a:t>
            </a:r>
          </a:p>
          <a:p>
            <a:pPr lvl="1"/>
            <a:r>
              <a:rPr lang="it-IT" dirty="0"/>
              <a:t>Chi siamo? Conosciamoci!</a:t>
            </a:r>
          </a:p>
          <a:p>
            <a:pPr lvl="1"/>
            <a:r>
              <a:rPr lang="it-IT" dirty="0"/>
              <a:t>Buone pratiche e maggiore omogeneità dei processi, ma con flessibilità</a:t>
            </a:r>
          </a:p>
          <a:p>
            <a:pPr lvl="1"/>
            <a:endParaRPr lang="it-IT" dirty="0"/>
          </a:p>
          <a:p>
            <a:endParaRPr lang="it-IT" dirty="0"/>
          </a:p>
        </p:txBody>
      </p:sp>
      <p:pic>
        <p:nvPicPr>
          <p:cNvPr id="4" name="Image 0" descr="preencoded.png">
            <a:extLst>
              <a:ext uri="{FF2B5EF4-FFF2-40B4-BE49-F238E27FC236}">
                <a16:creationId xmlns:a16="http://schemas.microsoft.com/office/drawing/2014/main" id="{C2383C23-837F-8C43-5BA0-893F928A3A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2084" y="48126"/>
            <a:ext cx="4539916" cy="680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90663"/>
      </p:ext>
    </p:extLst>
  </p:cSld>
  <p:clrMapOvr>
    <a:masterClrMapping/>
  </p:clrMapOvr>
</p:sld>
</file>

<file path=ppt/theme/theme1.xml><?xml version="1.0" encoding="utf-8"?>
<a:theme xmlns:a="http://schemas.openxmlformats.org/drawingml/2006/main" name="COPERTINA">
  <a:themeElements>
    <a:clrScheme name="Personalizzato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95959"/>
      </a:hlink>
      <a:folHlink>
        <a:srgbClr val="59595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DIAPOSITIV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HIUSURA">
  <a:themeElements>
    <a:clrScheme name="Personalizzato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95959"/>
      </a:hlink>
      <a:folHlink>
        <a:srgbClr val="59595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DIAPOSITIVE">
  <a:themeElements>
    <a:clrScheme name="Personalizzato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95959"/>
      </a:hlink>
      <a:folHlink>
        <a:srgbClr val="59595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DIAPOSITIVE">
  <a:themeElements>
    <a:clrScheme name="Personalizzato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95959"/>
      </a:hlink>
      <a:folHlink>
        <a:srgbClr val="59595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DIAPOSITIVE">
  <a:themeElements>
    <a:clrScheme name="Personalizzato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95959"/>
      </a:hlink>
      <a:folHlink>
        <a:srgbClr val="59595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CHIUSURA">
  <a:themeElements>
    <a:clrScheme name="Personalizzato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95959"/>
      </a:hlink>
      <a:folHlink>
        <a:srgbClr val="59595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4475bdd-ba6d-4826-ab45-9a3bc6a5bbd6">
      <UserInfo>
        <DisplayName>Alice Trentini</DisplayName>
        <AccountId>48</AccountId>
        <AccountType/>
      </UserInfo>
    </SharedWithUsers>
    <lcf76f155ced4ddcb4097134ff3c332f xmlns="06e98803-6f93-4262-8db0-efd28a711987">
      <Terms xmlns="http://schemas.microsoft.com/office/infopath/2007/PartnerControls"/>
    </lcf76f155ced4ddcb4097134ff3c332f>
    <TaxCatchAll xmlns="44475bdd-ba6d-4826-ab45-9a3bc6a5bbd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EB3DC10BDB7E46AC6F4B9DB98131D9" ma:contentTypeVersion="15" ma:contentTypeDescription="Create a new document." ma:contentTypeScope="" ma:versionID="c5ee7cc066a2154362395a4338e72e97">
  <xsd:schema xmlns:xsd="http://www.w3.org/2001/XMLSchema" xmlns:xs="http://www.w3.org/2001/XMLSchema" xmlns:p="http://schemas.microsoft.com/office/2006/metadata/properties" xmlns:ns2="06e98803-6f93-4262-8db0-efd28a711987" xmlns:ns3="44475bdd-ba6d-4826-ab45-9a3bc6a5bbd6" targetNamespace="http://schemas.microsoft.com/office/2006/metadata/properties" ma:root="true" ma:fieldsID="604692bcdedf6cf9cc248c8ed0c0577f" ns2:_="" ns3:_="">
    <xsd:import namespace="06e98803-6f93-4262-8db0-efd28a711987"/>
    <xsd:import namespace="44475bdd-ba6d-4826-ab45-9a3bc6a5bb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e98803-6f93-4262-8db0-efd28a7119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f77b169b-7464-4c14-89c9-ab876efcba0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475bdd-ba6d-4826-ab45-9a3bc6a5bbd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081dcff-cebe-459a-a408-2f51bf8f3deb}" ma:internalName="TaxCatchAll" ma:showField="CatchAllData" ma:web="44475bdd-ba6d-4826-ab45-9a3bc6a5bbd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183522F-D2C2-41CA-A044-E52822E0B540}">
  <ds:schemaRefs>
    <ds:schemaRef ds:uri="06e98803-6f93-4262-8db0-efd28a711987"/>
    <ds:schemaRef ds:uri="44475bdd-ba6d-4826-ab45-9a3bc6a5bbd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F6292A1-98C4-470E-B7CF-2EF7F88C86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527EAC8-1047-45EB-A362-2407960BC8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6e98803-6f93-4262-8db0-efd28a711987"/>
    <ds:schemaRef ds:uri="44475bdd-ba6d-4826-ab45-9a3bc6a5bb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697</Words>
  <Application>Microsoft Office PowerPoint</Application>
  <PresentationFormat>Widescreen</PresentationFormat>
  <Paragraphs>140</Paragraphs>
  <Slides>12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7</vt:i4>
      </vt:variant>
      <vt:variant>
        <vt:lpstr>Titoli diapositive</vt:lpstr>
      </vt:variant>
      <vt:variant>
        <vt:i4>12</vt:i4>
      </vt:variant>
    </vt:vector>
  </HeadingPairs>
  <TitlesOfParts>
    <vt:vector size="26" baseType="lpstr">
      <vt:lpstr>Arial</vt:lpstr>
      <vt:lpstr>Calibri</vt:lpstr>
      <vt:lpstr>Century Gothic</vt:lpstr>
      <vt:lpstr>Courier New</vt:lpstr>
      <vt:lpstr>DINOT</vt:lpstr>
      <vt:lpstr>Symbol</vt:lpstr>
      <vt:lpstr>Wingdings</vt:lpstr>
      <vt:lpstr>COPERTINA</vt:lpstr>
      <vt:lpstr>DIAPOSITIVE</vt:lpstr>
      <vt:lpstr>CHIUSURA</vt:lpstr>
      <vt:lpstr>1_DIAPOSITIVE</vt:lpstr>
      <vt:lpstr>2_DIAPOSITIVE</vt:lpstr>
      <vt:lpstr>3_DIAPOSITIVE</vt:lpstr>
      <vt:lpstr>1_CHIUSURA</vt:lpstr>
      <vt:lpstr>La rete dei Research Manager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Università di Bologna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UTENTE</dc:creator>
  <cp:lastModifiedBy>Verdiana Bandini</cp:lastModifiedBy>
  <cp:revision>8</cp:revision>
  <dcterms:created xsi:type="dcterms:W3CDTF">2017-11-13T10:11:35Z</dcterms:created>
  <dcterms:modified xsi:type="dcterms:W3CDTF">2025-07-03T05:57:14Z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0x0101009DEB3DC10BDB7E46AC6F4B9DB98131D9</vt:lpwstr>
  </property>
  <property fmtid="{D5CDD505-2E9C-101B-9397-08002B2CF9AE}" pid="3" name="MediaServiceImageTags">
    <vt:lpwstr/>
  </property>
</Properties>
</file>